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2022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7/11-7/20/202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7/21-9/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50514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2022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-9/1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3/31-6/20/202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64425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506671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Explore and Focus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31436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99982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Explore and Focus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16093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-1/2/2026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490895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3/30-5/8/202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5/11-5/22/202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2022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-10/2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/31-11/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Week, Term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-1/2/202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2022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-3/17/2023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2022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3/27-5/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-5/1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Week, Term 2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-6/16/202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46263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/19-6/2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/26-8/25/202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2023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-8/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/2023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8/28.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2023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-9/1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46850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-11/3/202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-11/10/202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Week, Term 3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Lifecycle (LIFE)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3/8-3/15/202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-3/22/2024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3/25-6/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Patient Care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/16-12/6/202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12/9-12/1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Patient Care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12/16/2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1360</Words>
  <Application>Microsoft Office PowerPoint</Application>
  <PresentationFormat>Widescreen</PresentationFormat>
  <Paragraphs>434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2022 – 2023 Summer Quarter Phase 1: Foundations, Term 1</vt:lpstr>
      <vt:lpstr>Academic Year 2022 – 2023 Autumn Quarter Phase 1: Foundations, Term 1</vt:lpstr>
      <vt:lpstr>Academic Year 2022 – 2023 Winter Quarter Phase 1: Foundations, Term 2</vt:lpstr>
      <vt:lpstr>Academic Year 2022 – 2023 Spring Quarter Phase 1: Foundations, Term 2</vt:lpstr>
      <vt:lpstr>Academic Year 2023 – 2024 Summer Quarter Phase 1: Foundations</vt:lpstr>
      <vt:lpstr>Academic Year 2023 – 2024 Autumn Quarter Phase 1: Foundations, Term 3</vt:lpstr>
      <vt:lpstr>Academic Year 2023 – 2024 Winter Quarter USMLE Step 1 Study and Patient Care Phase Prep</vt:lpstr>
      <vt:lpstr>Academic Years 2023 – 2025 Spring and Summer Quarters Phase 2: Patient Care*</vt:lpstr>
      <vt:lpstr>Academic Year 2024 – 2025 Autumn and Winter Quarters Phase 2: Patient Care*</vt:lpstr>
      <vt:lpstr>Academic Years 2024 – 2026 Spring and Summer Quarters Phase 3: Explore and Focus*</vt:lpstr>
      <vt:lpstr>Academic Year 2025 – 2026 Autumn and Winter Quarters Phase 3: Explore and Focus*</vt:lpstr>
      <vt:lpstr>Academic Year 2025 – 2026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220</cp:revision>
  <dcterms:created xsi:type="dcterms:W3CDTF">2025-06-30T19:49:37Z</dcterms:created>
  <dcterms:modified xsi:type="dcterms:W3CDTF">2026-04-20T21:22:50Z</dcterms:modified>
</cp:coreProperties>
</file>