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7/7-7/16/2025*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7/17-9/2/2025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2025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/3-9/12/2025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3/27-6/16/2028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64425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-6/23/2028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506671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31436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/26-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99982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/18-12/8/2028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12/11-12/15/2028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16093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12/18/28-1/1/2029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1/2-3/23/2029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490895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3/26-5/11/2029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May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/15-10/24/2025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/27-10/31/2025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11/3-12/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/15/25-1/2/2026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1/5-2/6/2026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/9-3/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-3/20/2026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-3/27/2026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-5/8/2026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5/11-5/15/2026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/18-6/18/2026*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4B5E48-138F-F617-F381-E9F902AF18A0}"/>
              </a:ext>
            </a:extLst>
          </p:cNvPr>
          <p:cNvSpPr txBox="1"/>
          <p:nvPr/>
        </p:nvSpPr>
        <p:spPr>
          <a:xfrm>
            <a:off x="982524" y="613895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final exam for HNG will be held on a Thursday due to UW observance of Juneteenth on Friday, June 19, 2026.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33737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/23-6/26/2026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/29-8/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/2026*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2026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/29-9/4/2026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9/4.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2026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/8-9/18/2026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46850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/21-11/6/2026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/9-11/13/2026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11/16-12/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&amp; Development (R&amp;D)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/21/26-1/1/202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1/4-3/1/2027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3/12-3/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-3/26/2027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3/29-6/18/2027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/21-6/25/2027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/20-12/10/2027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12/13-12/17/2027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12/20-12/31/2027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1/3-3/24/2028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1384</Words>
  <Application>Microsoft Office PowerPoint</Application>
  <PresentationFormat>Widescreen</PresentationFormat>
  <Paragraphs>435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2025 – 2026 Summer Quarter Phase 1: Foundations, Term 1</vt:lpstr>
      <vt:lpstr>Academic Year 2025 – 2026 Autumn Quarter Phase 1: Foundations, Term 1</vt:lpstr>
      <vt:lpstr>Academic Year 2025 – 2026 Winter Quarter Phase 1: Foundations, Term 2</vt:lpstr>
      <vt:lpstr>Academic Year 2025 – 2026 Spring Quarter Phase 1: Foundations, Term 2</vt:lpstr>
      <vt:lpstr>Academic Year 2026 – 2027 Summer Quarter Phase 1: Foundations</vt:lpstr>
      <vt:lpstr>Academic Year 2026 – 2027 Autumn Quarter Phase 1: Foundations, Term 3</vt:lpstr>
      <vt:lpstr>Academic Year 2026 – 2027 Winter Quarter USMLE Step 1 Study and Patient Care Phase Prep</vt:lpstr>
      <vt:lpstr>Academic Years 2026 – 2028 Spring and Summer Quarters Phase 2: Patient Care*</vt:lpstr>
      <vt:lpstr>Academic Year 2027 – 2028 Autumn and Winter Quarters Phase 2: Patient Care*</vt:lpstr>
      <vt:lpstr>Academic Years 2027 – 2029 Spring and Summer Quarters Phase 3: Explore and Focus*</vt:lpstr>
      <vt:lpstr>Academic Year 2028 – 2029 Autumn and Winter Quarters Phase 3: Explore and Focus*</vt:lpstr>
      <vt:lpstr>Academic Years 2028 – 2029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163</cp:revision>
  <dcterms:created xsi:type="dcterms:W3CDTF">2025-06-30T19:49:37Z</dcterms:created>
  <dcterms:modified xsi:type="dcterms:W3CDTF">2025-12-03T18:16:15Z</dcterms:modified>
</cp:coreProperties>
</file>