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36" y="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7/8-7/17/2024*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7/18-9/3/2024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2024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/4-9/13/2024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3/29-6/18/2027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64425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-6/25/2027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506671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31436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99982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/20-12/10/2027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12/13-12/17/2027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16093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12/20-12/31/2027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1/3-3/24/2028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490895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3/27-5/12/2028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May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/16-10/25/2024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/28-11/1/2024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11/4-12/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/16/24-1/3/2025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1/6-2/7/2025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/10-3/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-3/21/2025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-3/28/2025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-5/9/2025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5/12-5/16/2025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/19-6/20/2025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46263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/23-6/27/2025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/30-8/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/2025*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2025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/30-8/29/2025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8/29.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2025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/2-9/12/2025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46850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/15-10/31/2025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/3-11/7/2025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11/10-12/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&amp; Development (R&amp;D)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/15/25-1/2/2026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1/5-2/27/2026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3/13-3/20/2026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-3/27/2026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3/30-6/19/2026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/22-6/26/2026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/29-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/21-12/11/2026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12/14-12/18/2026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12/21/26-1/1/2027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1/4-3/26/2027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1556</TotalTime>
  <Words>1357</Words>
  <Application>Microsoft Office PowerPoint</Application>
  <PresentationFormat>Widescreen</PresentationFormat>
  <Paragraphs>434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2024 – 2025 Summer Quarter Phase 1: Foundations, Term 1</vt:lpstr>
      <vt:lpstr>Academic Year 2024 – 2025 Autumn Quarter Phase 1: Foundations, Term 1</vt:lpstr>
      <vt:lpstr>Academic Year 2024 – 2025 Winter Quarter Phase 1: Foundations, Term 2</vt:lpstr>
      <vt:lpstr>Academic Year 2024 – 2025 Spring Quarter Phase 1: Foundations, Term 2</vt:lpstr>
      <vt:lpstr>Academic Year 2025 – 2026 Summer Quarter Phase 1: Foundations</vt:lpstr>
      <vt:lpstr>Academic Year 2025 – 2026 Autumn Quarter Phase 1: Foundations, Term 3</vt:lpstr>
      <vt:lpstr>Academic Year 2025 – 2026 Winter Quarter USMLE Step 1 Study and Patient Care Phase Prep</vt:lpstr>
      <vt:lpstr>Academic Years 2025 – 2027 Spring and Summer Quarters Phase 2: Patient Care*</vt:lpstr>
      <vt:lpstr>Academic Year 2026 – 2027 Autumn and Winter Quarters Phase 2: Patient Care*</vt:lpstr>
      <vt:lpstr>Academic Years 2026 – 2028 Spring and Summer Quarters Phase 3: Explore and Focus*</vt:lpstr>
      <vt:lpstr>Academic Year 2027 – 2028 Autumn and Winter Quarters Phase 3: Explore and Focus*</vt:lpstr>
      <vt:lpstr>Academic Years 2027 – 2028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181</cp:revision>
  <dcterms:created xsi:type="dcterms:W3CDTF">2025-06-30T19:49:37Z</dcterms:created>
  <dcterms:modified xsi:type="dcterms:W3CDTF">2025-11-05T18:54:00Z</dcterms:modified>
</cp:coreProperties>
</file>