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7/10-7/19/2023*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7/20-9/5/2023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41278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2023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/6-9/15/2023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3/30-6/19/2026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64425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-6/26/2026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506671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Explore and Focus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31436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/29-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99982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/21-12/11/2026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12/14-12/18/2026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 Explore and Focus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16093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12/21/26-1/1/2027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1/4-3/26/2027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490895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3/29-5/7/2027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TBD May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2023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/18-10/27/2023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2023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/30-11/3/2023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Week, Term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11/6-12/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/2023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/18/23-1/2/2024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1/3-2/2/2024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/5-3/8/2024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-3/15/2024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-3/22/2024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2023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3/25-5/3/2024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5/6-5/10/2024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Week, Term 2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/13-6/14/2024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46263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/17-6/21/2024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/24-8/23/2024*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2024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/24-8/30/2024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8/30.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2024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/3-9/13/2024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46850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/16-11/1/2024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/4-11/8/2024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Week, Term 3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2024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11/12-12/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/2024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Reproduction &amp; Development (R&amp;D)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/16/24-1/3/2025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1/6-2/28/2025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3/14-3/21/2025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-3/28/2025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2024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3/31-6/20/2025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6/27/2025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Patient Care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/30-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/19/2025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E-23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/22-12/12/2025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12/15-12/19/2025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 Patient Care Integration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12/22/25-1/2/2026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1/5-3/27/2026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1581</TotalTime>
  <Words>1366</Words>
  <Application>Microsoft Office PowerPoint</Application>
  <PresentationFormat>Widescreen</PresentationFormat>
  <Paragraphs>434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2023 – 2024 Summer Quarter Phase 1: Foundations, Term 1</vt:lpstr>
      <vt:lpstr>Academic Year 2023 – 2024 Autumn Quarter Phase 1: Foundations, Term 1</vt:lpstr>
      <vt:lpstr>Academic Year 2023 – 2024 Winter Quarter Phase 1: Foundations, Term 2</vt:lpstr>
      <vt:lpstr>Academic Year 2023 – 2024 Spring Quarter Phase 1: Foundations, Term 2</vt:lpstr>
      <vt:lpstr>Academic Year 2024 – 2025 Summer Quarter Phase 1: Foundations</vt:lpstr>
      <vt:lpstr>Academic Year 2024 – 2025 Autumn Quarter Phase 1: Foundations, Term 3</vt:lpstr>
      <vt:lpstr>Academic Year 2024 – 2025 Winter Quarter USMLE Step 1 Study and Patient Care Phase Prep</vt:lpstr>
      <vt:lpstr>Academic Years 2024 – 2026 Spring and Summer Quarters Phase 2: Patient Care*</vt:lpstr>
      <vt:lpstr>Academic Year 2025 – 2026 Autumn and Winter Quarters Phase 2: Patient Care*</vt:lpstr>
      <vt:lpstr>Academic Years 2025 – 2027 Spring and Summer Quarters Phase 3: Explore and Focus*</vt:lpstr>
      <vt:lpstr>Academic Year 2026 – 2027 Autumn and Winter Quarters Phase 3: Explore and Focus*</vt:lpstr>
      <vt:lpstr>Academic Year 2026 – 2027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203</cp:revision>
  <dcterms:created xsi:type="dcterms:W3CDTF">2025-06-30T19:49:37Z</dcterms:created>
  <dcterms:modified xsi:type="dcterms:W3CDTF">2025-11-13T18:12:42Z</dcterms:modified>
</cp:coreProperties>
</file>