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7/13-7/22/2026*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7/23-9/8/2026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/9-9/18/2026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3/26-6/15/2029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51899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/18-6/22/2029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494145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1205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/25-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/14/2029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87456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/17-12/7/2029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12/10-12/14/202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12/17-1/4/2030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1/7-3/29/2030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2030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/1-5/10/2030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2030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2030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/21-10/30/2026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/2-11/6/2026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/21/26-1/1/2027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1/4-2/5/2027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3/29-5/7/2027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5/10-5/14/2027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/17-6/17/2027*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4B5E48-138F-F617-F381-E9F902AF18A0}"/>
              </a:ext>
            </a:extLst>
          </p:cNvPr>
          <p:cNvSpPr txBox="1"/>
          <p:nvPr/>
        </p:nvSpPr>
        <p:spPr>
          <a:xfrm>
            <a:off x="982524" y="613895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final exam for HNG will be held on a Thursday due to UW observance of Juneteenth on Friday, June 18, 2027.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33737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/22-6/25/2027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/28-8/20/2027*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2027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/28-9/3/2027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9/3.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2027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/7-9/17/2027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34324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/20-11/5/2027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/8-11/12/2027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11/15-12/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/20-12/31/2027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1/3-3/1/2028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3/10-3/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3/28-6/16/2028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/20-6/23/2028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E-26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/18-12/8/2028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12/11-12/15/2028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12/18-12/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1/2-3/23/2029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</TotalTime>
  <Words>1384</Words>
  <Application>Microsoft Office PowerPoint</Application>
  <PresentationFormat>Widescreen</PresentationFormat>
  <Paragraphs>435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2026 – 2027 Summer Quarter Phase 1: Foundations, Term 1</vt:lpstr>
      <vt:lpstr>Academic Year 2026 – 2027 Autumn Quarter Phase 1: Foundations, Term 1</vt:lpstr>
      <vt:lpstr>Academic Year 2026 – 2027 Winter Quarter Phase 1: Foundations, Term 2</vt:lpstr>
      <vt:lpstr>Academic Year 2026 – 2027 Spring Quarter Phase 1: Foundations, Term 2</vt:lpstr>
      <vt:lpstr>Academic Year 2027 – 2028 Summer Quarter Phase 1: Foundations</vt:lpstr>
      <vt:lpstr>Academic Year 2027 – 2028 Autumn Quarter Phase 1: Foundations, Term 3</vt:lpstr>
      <vt:lpstr>Academic Year 2027 – 2028 Winter Quarter USMLE Step 1 Study and Patient Care Phase Prep</vt:lpstr>
      <vt:lpstr>Academic Years 2027 – 2029 Spring and Summer Quarters Phase 2: Patient Care*</vt:lpstr>
      <vt:lpstr>Academic Year 2028 – 2029 Autumn and Winter Quarters Phase 2: Patient Care*</vt:lpstr>
      <vt:lpstr>Academic Years 2028 – 2030 Spring and Summer Quarters Phase 3: Explore and Focus*</vt:lpstr>
      <vt:lpstr>Academic Year 2029 – 2030 Autumn and Winter Quarters Phase 3: Explore and Focus*</vt:lpstr>
      <vt:lpstr>Academic Years 2029 – 2030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126</cp:revision>
  <dcterms:created xsi:type="dcterms:W3CDTF">2025-06-30T19:49:37Z</dcterms:created>
  <dcterms:modified xsi:type="dcterms:W3CDTF">2025-12-03T18:12:51Z</dcterms:modified>
</cp:coreProperties>
</file>