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33"/>
  </p:notesMasterIdLst>
  <p:sldIdLst>
    <p:sldId id="282" r:id="rId2"/>
    <p:sldId id="267" r:id="rId3"/>
    <p:sldId id="308" r:id="rId4"/>
    <p:sldId id="269" r:id="rId5"/>
    <p:sldId id="304" r:id="rId6"/>
    <p:sldId id="288" r:id="rId7"/>
    <p:sldId id="305" r:id="rId8"/>
    <p:sldId id="281" r:id="rId9"/>
    <p:sldId id="309" r:id="rId10"/>
    <p:sldId id="307" r:id="rId11"/>
    <p:sldId id="315" r:id="rId12"/>
    <p:sldId id="274" r:id="rId13"/>
    <p:sldId id="311" r:id="rId14"/>
    <p:sldId id="285" r:id="rId15"/>
    <p:sldId id="278" r:id="rId16"/>
    <p:sldId id="289" r:id="rId17"/>
    <p:sldId id="293" r:id="rId18"/>
    <p:sldId id="292" r:id="rId19"/>
    <p:sldId id="286" r:id="rId20"/>
    <p:sldId id="294" r:id="rId21"/>
    <p:sldId id="260" r:id="rId22"/>
    <p:sldId id="266" r:id="rId23"/>
    <p:sldId id="312" r:id="rId24"/>
    <p:sldId id="299" r:id="rId25"/>
    <p:sldId id="300" r:id="rId26"/>
    <p:sldId id="314" r:id="rId27"/>
    <p:sldId id="313" r:id="rId28"/>
    <p:sldId id="301" r:id="rId29"/>
    <p:sldId id="310" r:id="rId30"/>
    <p:sldId id="296" r:id="rId31"/>
    <p:sldId id="287" r:id="rId3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Fong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3027E9"/>
    <a:srgbClr val="339933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F8D40-05B6-2BC8-6DAF-5B1A7D4D625A}" v="5" dt="2025-01-24T00:42:48.407"/>
    <p1510:client id="{F3580CEF-5A4A-48B9-13DE-C02FCDC870CB}" v="48" dt="2025-01-24T18:30:21.014"/>
    <p1510:client id="{F9524AC8-B2C6-E280-792D-F0D2172F4C49}" v="154" dt="2025-01-24T03:12:18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A1359-30CB-437B-93FD-0277E0A5405B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738D13-A79B-42B0-8029-446A2013FC2A}">
      <dgm:prSet phldrT="[Text]"/>
      <dgm:spPr/>
      <dgm:t>
        <a:bodyPr/>
        <a:lstStyle/>
        <a:p>
          <a:r>
            <a:rPr lang="en-US"/>
            <a:t>MED EM</a:t>
          </a:r>
        </a:p>
      </dgm:t>
    </dgm:pt>
    <dgm:pt modelId="{B8941A95-8791-4CA6-BB78-0641376D4618}" type="parTrans" cxnId="{DA88892D-0A4C-4A8A-9F26-94C8A730C06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A482CFCF-2590-4D4B-8785-EDA5F1767220}" type="sibTrans" cxnId="{DA88892D-0A4C-4A8A-9F26-94C8A730C062}">
      <dgm:prSet/>
      <dgm:spPr/>
      <dgm:t>
        <a:bodyPr/>
        <a:lstStyle/>
        <a:p>
          <a:endParaRPr lang="en-US"/>
        </a:p>
      </dgm:t>
    </dgm:pt>
    <dgm:pt modelId="{1170DA08-BBC6-4FBB-8A5E-45A0351AAF95}">
      <dgm:prSet phldrT="[Text]"/>
      <dgm:spPr/>
      <dgm:t>
        <a:bodyPr/>
        <a:lstStyle/>
        <a:p>
          <a:r>
            <a:rPr lang="en-US"/>
            <a:t> NEURL/</a:t>
          </a:r>
        </a:p>
        <a:p>
          <a:r>
            <a:rPr lang="en-US"/>
            <a:t>NEUR S</a:t>
          </a:r>
        </a:p>
      </dgm:t>
    </dgm:pt>
    <dgm:pt modelId="{F5C3C2B8-6B34-4716-A765-D2C99D715A31}" type="parTrans" cxnId="{0A8F411B-E544-4A70-9918-EC0F0EF8CD28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738B2BC5-812A-4F5C-98BF-7843604EB7F2}" type="sibTrans" cxnId="{0A8F411B-E544-4A70-9918-EC0F0EF8CD28}">
      <dgm:prSet/>
      <dgm:spPr/>
      <dgm:t>
        <a:bodyPr/>
        <a:lstStyle/>
        <a:p>
          <a:endParaRPr lang="en-US"/>
        </a:p>
      </dgm:t>
    </dgm:pt>
    <dgm:pt modelId="{7F5D3C52-B0D7-42C1-9822-63899DCC2E17}">
      <dgm:prSet phldrT="[Text]"/>
      <dgm:spPr/>
      <dgm:t>
        <a:bodyPr/>
        <a:lstStyle/>
        <a:p>
          <a:r>
            <a:rPr lang="en-US"/>
            <a:t>APC-S (Sub-I)</a:t>
          </a:r>
        </a:p>
      </dgm:t>
    </dgm:pt>
    <dgm:pt modelId="{07E66335-BB01-4862-98CB-74B63EC8661F}" type="parTrans" cxnId="{FB8C8273-50B6-44FD-BB2E-84FA027D026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283082CA-0C35-4250-A960-0CBC10D46918}" type="sibTrans" cxnId="{FB8C8273-50B6-44FD-BB2E-84FA027D026C}">
      <dgm:prSet/>
      <dgm:spPr/>
      <dgm:t>
        <a:bodyPr/>
        <a:lstStyle/>
        <a:p>
          <a:endParaRPr lang="en-US"/>
        </a:p>
      </dgm:t>
    </dgm:pt>
    <dgm:pt modelId="{80D8B596-9802-492C-BBF5-3E2410AF57A6}">
      <dgm:prSet phldrT="[Text]"/>
      <dgm:spPr/>
      <dgm:t>
        <a:bodyPr/>
        <a:lstStyle/>
        <a:p>
          <a:r>
            <a:rPr lang="en-US"/>
            <a:t>APC</a:t>
          </a:r>
        </a:p>
      </dgm:t>
    </dgm:pt>
    <dgm:pt modelId="{663593BB-C68A-4C01-9FFC-E48C44FB2F00}" type="parTrans" cxnId="{52EDF5BE-963B-4168-9216-FCFE0AAC913F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967F8D2A-3CCB-46FB-947D-DF731BF3A49C}" type="sibTrans" cxnId="{52EDF5BE-963B-4168-9216-FCFE0AAC913F}">
      <dgm:prSet/>
      <dgm:spPr/>
      <dgm:t>
        <a:bodyPr/>
        <a:lstStyle/>
        <a:p>
          <a:endParaRPr lang="en-US"/>
        </a:p>
      </dgm:t>
    </dgm:pt>
    <dgm:pt modelId="{B7D37D5F-8743-4D87-95DC-F327ED5A4F18}">
      <dgm:prSet phldrT="[Text]"/>
      <dgm:spPr/>
      <dgm:t>
        <a:bodyPr/>
        <a:lstStyle/>
        <a:p>
          <a:r>
            <a:rPr lang="en-US"/>
            <a:t>Electives</a:t>
          </a:r>
        </a:p>
      </dgm:t>
    </dgm:pt>
    <dgm:pt modelId="{07FC6FED-9586-4D78-993A-FD65026F72B9}" type="parTrans" cxnId="{CAE6DE17-50C9-47AA-B0A4-3B9516A4DCE8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AE8578CE-71F4-4804-950F-370945537020}" type="sibTrans" cxnId="{CAE6DE17-50C9-47AA-B0A4-3B9516A4DCE8}">
      <dgm:prSet/>
      <dgm:spPr/>
      <dgm:t>
        <a:bodyPr/>
        <a:lstStyle/>
        <a:p>
          <a:endParaRPr lang="en-US"/>
        </a:p>
      </dgm:t>
    </dgm:pt>
    <dgm:pt modelId="{DA344FD7-00BC-4DA8-BEB9-4289844D3DC6}">
      <dgm:prSet phldrT="[Text]"/>
      <dgm:spPr/>
      <dgm:t>
        <a:bodyPr/>
        <a:lstStyle/>
        <a:p>
          <a:r>
            <a:rPr lang="en-US"/>
            <a:t>UWSOM Electives</a:t>
          </a:r>
        </a:p>
      </dgm:t>
    </dgm:pt>
    <dgm:pt modelId="{F546599E-CC3F-4793-ABD8-7E7D45930AC4}" type="parTrans" cxnId="{CD5795C5-ADF5-4320-9385-8B6863FCC382}">
      <dgm:prSet/>
      <dgm:spPr/>
      <dgm:t>
        <a:bodyPr/>
        <a:lstStyle/>
        <a:p>
          <a:endParaRPr lang="en-US"/>
        </a:p>
      </dgm:t>
    </dgm:pt>
    <dgm:pt modelId="{4E8FBE51-D4A5-447A-BA80-4379039CEAF6}" type="sibTrans" cxnId="{CD5795C5-ADF5-4320-9385-8B6863FCC382}">
      <dgm:prSet/>
      <dgm:spPr/>
      <dgm:t>
        <a:bodyPr/>
        <a:lstStyle/>
        <a:p>
          <a:endParaRPr lang="en-US"/>
        </a:p>
      </dgm:t>
    </dgm:pt>
    <dgm:pt modelId="{0659C8D5-7CD9-4464-AC5B-37F08416B744}">
      <dgm:prSet phldrT="[Text]"/>
      <dgm:spPr/>
      <dgm:t>
        <a:bodyPr/>
        <a:lstStyle/>
        <a:p>
          <a:r>
            <a:rPr lang="en-US"/>
            <a:t>Away Electives</a:t>
          </a:r>
        </a:p>
      </dgm:t>
    </dgm:pt>
    <dgm:pt modelId="{456D93A2-AA8C-4AC6-825E-9348AFB2B1F5}" type="parTrans" cxnId="{574007D3-9601-4C86-97BD-C68BFB608395}">
      <dgm:prSet/>
      <dgm:spPr/>
      <dgm:t>
        <a:bodyPr/>
        <a:lstStyle/>
        <a:p>
          <a:endParaRPr lang="en-US"/>
        </a:p>
      </dgm:t>
    </dgm:pt>
    <dgm:pt modelId="{877A0668-3A1B-4BF0-B323-6E31D98ED3AA}" type="sibTrans" cxnId="{574007D3-9601-4C86-97BD-C68BFB608395}">
      <dgm:prSet/>
      <dgm:spPr/>
      <dgm:t>
        <a:bodyPr/>
        <a:lstStyle/>
        <a:p>
          <a:endParaRPr lang="en-US"/>
        </a:p>
      </dgm:t>
    </dgm:pt>
    <dgm:pt modelId="{D333EC9A-D570-4CEB-8397-E1C859AA9DD5}">
      <dgm:prSet phldrT="[Text]"/>
      <dgm:spPr/>
      <dgm:t>
        <a:bodyPr/>
        <a:lstStyle/>
        <a:p>
          <a:r>
            <a:rPr lang="en-US"/>
            <a:t>Within WWAMI (699)</a:t>
          </a:r>
        </a:p>
      </dgm:t>
    </dgm:pt>
    <dgm:pt modelId="{6EE0175A-D902-40F5-B77B-1968E88B7E4C}" type="parTrans" cxnId="{68916103-FE40-4485-8C38-4123041E4970}">
      <dgm:prSet/>
      <dgm:spPr/>
      <dgm:t>
        <a:bodyPr/>
        <a:lstStyle/>
        <a:p>
          <a:endParaRPr lang="en-US"/>
        </a:p>
      </dgm:t>
    </dgm:pt>
    <dgm:pt modelId="{791DE83D-32BF-4CAD-A515-99D06B35EF83}" type="sibTrans" cxnId="{68916103-FE40-4485-8C38-4123041E4970}">
      <dgm:prSet/>
      <dgm:spPr/>
      <dgm:t>
        <a:bodyPr/>
        <a:lstStyle/>
        <a:p>
          <a:endParaRPr lang="en-US"/>
        </a:p>
      </dgm:t>
    </dgm:pt>
    <dgm:pt modelId="{18C5DFD3-4D0E-4638-BAF7-67C3978C6E28}">
      <dgm:prSet phldrT="[Text]"/>
      <dgm:spPr/>
      <dgm:t>
        <a:bodyPr/>
        <a:lstStyle/>
        <a:p>
          <a:r>
            <a:rPr lang="en-US"/>
            <a:t>Outside of WWAMI (697)</a:t>
          </a:r>
        </a:p>
      </dgm:t>
    </dgm:pt>
    <dgm:pt modelId="{D8649998-22E9-43B7-A9D2-6F4D2547D717}" type="parTrans" cxnId="{066DCFF9-8B67-4E23-A58A-1CDA0074B977}">
      <dgm:prSet/>
      <dgm:spPr/>
      <dgm:t>
        <a:bodyPr/>
        <a:lstStyle/>
        <a:p>
          <a:endParaRPr lang="en-US"/>
        </a:p>
      </dgm:t>
    </dgm:pt>
    <dgm:pt modelId="{27D25D90-D2C0-4557-8863-9B5185C3DA8A}" type="sibTrans" cxnId="{066DCFF9-8B67-4E23-A58A-1CDA0074B977}">
      <dgm:prSet/>
      <dgm:spPr/>
      <dgm:t>
        <a:bodyPr/>
        <a:lstStyle/>
        <a:p>
          <a:endParaRPr lang="en-US"/>
        </a:p>
      </dgm:t>
    </dgm:pt>
    <dgm:pt modelId="{6A1C5B5D-EB57-4937-AE71-FDFD59B21CF9}">
      <dgm:prSet phldrT="[Text]"/>
      <dgm:spPr/>
      <dgm:t>
        <a:bodyPr/>
        <a:lstStyle/>
        <a:p>
          <a:r>
            <a:rPr lang="en-US"/>
            <a:t>VSLO</a:t>
          </a:r>
        </a:p>
      </dgm:t>
    </dgm:pt>
    <dgm:pt modelId="{FB144AF9-A5ED-4EB5-8221-55336C21A953}" type="parTrans" cxnId="{3BC46344-F603-47A5-B81C-FD81CB9B3DA4}">
      <dgm:prSet/>
      <dgm:spPr/>
      <dgm:t>
        <a:bodyPr/>
        <a:lstStyle/>
        <a:p>
          <a:endParaRPr lang="en-US"/>
        </a:p>
      </dgm:t>
    </dgm:pt>
    <dgm:pt modelId="{F9CC3B79-62F8-4336-91DA-2EEB0D035B20}" type="sibTrans" cxnId="{3BC46344-F603-47A5-B81C-FD81CB9B3DA4}">
      <dgm:prSet/>
      <dgm:spPr/>
      <dgm:t>
        <a:bodyPr/>
        <a:lstStyle/>
        <a:p>
          <a:endParaRPr lang="en-US"/>
        </a:p>
      </dgm:t>
    </dgm:pt>
    <dgm:pt modelId="{FD32D2C3-9B8D-42CD-8AD4-AC2D4D77D9B0}">
      <dgm:prSet phldrT="[Text]"/>
      <dgm:spPr/>
      <dgm:t>
        <a:bodyPr/>
        <a:lstStyle/>
        <a:p>
          <a:pPr algn="ctr"/>
          <a:r>
            <a:rPr lang="en-US"/>
            <a:t>Non-VSLO</a:t>
          </a:r>
        </a:p>
      </dgm:t>
    </dgm:pt>
    <dgm:pt modelId="{9B259BA0-3BD2-46E1-8243-41FCA8CCF057}" type="parTrans" cxnId="{0605B274-9665-41BE-A955-023BC1083A5F}">
      <dgm:prSet/>
      <dgm:spPr/>
      <dgm:t>
        <a:bodyPr/>
        <a:lstStyle/>
        <a:p>
          <a:endParaRPr lang="en-US"/>
        </a:p>
      </dgm:t>
    </dgm:pt>
    <dgm:pt modelId="{904AAA2C-EA02-4B77-A735-2462363E344A}" type="sibTrans" cxnId="{0605B274-9665-41BE-A955-023BC1083A5F}">
      <dgm:prSet/>
      <dgm:spPr/>
      <dgm:t>
        <a:bodyPr/>
        <a:lstStyle/>
        <a:p>
          <a:endParaRPr lang="en-US"/>
        </a:p>
      </dgm:t>
    </dgm:pt>
    <dgm:pt modelId="{FD6C0E1D-2B60-4309-9F63-476F840E118F}">
      <dgm:prSet/>
      <dgm:spPr/>
      <dgm:t>
        <a:bodyPr/>
        <a:lstStyle/>
        <a:p>
          <a:r>
            <a:rPr lang="en-US"/>
            <a:t>Transition to Residency</a:t>
          </a:r>
        </a:p>
      </dgm:t>
    </dgm:pt>
    <dgm:pt modelId="{EFFFD761-C06C-43F3-8610-C32757E255D2}" type="parTrans" cxnId="{41DFB129-CA9D-46EF-98A2-F38D52CCE38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56889602-445E-4177-9137-CE7685C8F83D}" type="sibTrans" cxnId="{41DFB129-CA9D-46EF-98A2-F38D52CCE38C}">
      <dgm:prSet/>
      <dgm:spPr/>
      <dgm:t>
        <a:bodyPr/>
        <a:lstStyle/>
        <a:p>
          <a:endParaRPr lang="en-US"/>
        </a:p>
      </dgm:t>
    </dgm:pt>
    <dgm:pt modelId="{C071875D-4549-45CC-AC20-D799AE41F04D}">
      <dgm:prSet phldrT="[Text]"/>
      <dgm:spPr/>
      <dgm:t>
        <a:bodyPr/>
        <a:lstStyle/>
        <a:p>
          <a:r>
            <a:rPr lang="en-US"/>
            <a:t>EXPLORE &amp; FOCUS PHASE</a:t>
          </a:r>
        </a:p>
      </dgm:t>
    </dgm:pt>
    <dgm:pt modelId="{07E8FC2C-4015-4B66-A5C7-5FC0228483D1}" type="sibTrans" cxnId="{56F2E2B1-6277-4827-B5A3-20E401A29436}">
      <dgm:prSet/>
      <dgm:spPr/>
      <dgm:t>
        <a:bodyPr/>
        <a:lstStyle/>
        <a:p>
          <a:endParaRPr lang="en-US"/>
        </a:p>
      </dgm:t>
    </dgm:pt>
    <dgm:pt modelId="{B2948743-82A6-46E0-A4DA-A84B8FF1E15A}" type="parTrans" cxnId="{56F2E2B1-6277-4827-B5A3-20E401A29436}">
      <dgm:prSet/>
      <dgm:spPr/>
      <dgm:t>
        <a:bodyPr/>
        <a:lstStyle/>
        <a:p>
          <a:endParaRPr lang="en-US"/>
        </a:p>
      </dgm:t>
    </dgm:pt>
    <dgm:pt modelId="{3EAD3A6C-1487-4A82-AA39-C206497B3C89}" type="pres">
      <dgm:prSet presAssocID="{2F9A1359-30CB-437B-93FD-0277E0A540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33BBC7-6AFC-42AD-8B82-9695BC7A1878}" type="pres">
      <dgm:prSet presAssocID="{C071875D-4549-45CC-AC20-D799AE41F04D}" presName="hierRoot1" presStyleCnt="0">
        <dgm:presLayoutVars>
          <dgm:hierBranch val="init"/>
        </dgm:presLayoutVars>
      </dgm:prSet>
      <dgm:spPr/>
    </dgm:pt>
    <dgm:pt modelId="{28E3E0B2-1326-4FE6-A541-DE778E8CAFA9}" type="pres">
      <dgm:prSet presAssocID="{C071875D-4549-45CC-AC20-D799AE41F04D}" presName="rootComposite1" presStyleCnt="0"/>
      <dgm:spPr/>
    </dgm:pt>
    <dgm:pt modelId="{5A127DEA-665F-4B8A-9AB2-218F85888F97}" type="pres">
      <dgm:prSet presAssocID="{C071875D-4549-45CC-AC20-D799AE41F04D}" presName="rootText1" presStyleLbl="node0" presStyleIdx="0" presStyleCnt="1" custScaleX="206835">
        <dgm:presLayoutVars>
          <dgm:chPref val="3"/>
        </dgm:presLayoutVars>
      </dgm:prSet>
      <dgm:spPr/>
    </dgm:pt>
    <dgm:pt modelId="{148C1E00-862C-4A23-8397-243B07AD260B}" type="pres">
      <dgm:prSet presAssocID="{C071875D-4549-45CC-AC20-D799AE41F04D}" presName="rootConnector1" presStyleLbl="node1" presStyleIdx="0" presStyleCnt="0"/>
      <dgm:spPr/>
    </dgm:pt>
    <dgm:pt modelId="{EC37FFF2-A36A-4653-907D-93CB770B73B1}" type="pres">
      <dgm:prSet presAssocID="{C071875D-4549-45CC-AC20-D799AE41F04D}" presName="hierChild2" presStyleCnt="0"/>
      <dgm:spPr/>
    </dgm:pt>
    <dgm:pt modelId="{3E1ABF90-F76F-4C69-8519-17BEF0B0992C}" type="pres">
      <dgm:prSet presAssocID="{B8941A95-8791-4CA6-BB78-0641376D4618}" presName="Name37" presStyleLbl="parChTrans1D2" presStyleIdx="0" presStyleCnt="6"/>
      <dgm:spPr/>
    </dgm:pt>
    <dgm:pt modelId="{E0B4C925-6C1B-4386-86DB-37484145743E}" type="pres">
      <dgm:prSet presAssocID="{07738D13-A79B-42B0-8029-446A2013FC2A}" presName="hierRoot2" presStyleCnt="0">
        <dgm:presLayoutVars>
          <dgm:hierBranch val="init"/>
        </dgm:presLayoutVars>
      </dgm:prSet>
      <dgm:spPr/>
    </dgm:pt>
    <dgm:pt modelId="{2B6E9EA2-F002-40C4-88D9-B71A67039B2F}" type="pres">
      <dgm:prSet presAssocID="{07738D13-A79B-42B0-8029-446A2013FC2A}" presName="rootComposite" presStyleCnt="0"/>
      <dgm:spPr/>
    </dgm:pt>
    <dgm:pt modelId="{FB956C6B-B08A-404E-8542-A945FA696E10}" type="pres">
      <dgm:prSet presAssocID="{07738D13-A79B-42B0-8029-446A2013FC2A}" presName="rootText" presStyleLbl="node2" presStyleIdx="0" presStyleCnt="6" custLinFactNeighborX="28330" custLinFactNeighborY="-5249">
        <dgm:presLayoutVars>
          <dgm:chPref val="3"/>
        </dgm:presLayoutVars>
      </dgm:prSet>
      <dgm:spPr/>
    </dgm:pt>
    <dgm:pt modelId="{B5D9FDA1-27A5-4560-BFA6-005912E25B61}" type="pres">
      <dgm:prSet presAssocID="{07738D13-A79B-42B0-8029-446A2013FC2A}" presName="rootConnector" presStyleLbl="node2" presStyleIdx="0" presStyleCnt="6"/>
      <dgm:spPr/>
    </dgm:pt>
    <dgm:pt modelId="{A3C44E69-72C1-4C33-B445-C06D23B50BAA}" type="pres">
      <dgm:prSet presAssocID="{07738D13-A79B-42B0-8029-446A2013FC2A}" presName="hierChild4" presStyleCnt="0"/>
      <dgm:spPr/>
    </dgm:pt>
    <dgm:pt modelId="{AFEEBE0A-B505-4DB7-BD3E-CEB81B66C38B}" type="pres">
      <dgm:prSet presAssocID="{07738D13-A79B-42B0-8029-446A2013FC2A}" presName="hierChild5" presStyleCnt="0"/>
      <dgm:spPr/>
    </dgm:pt>
    <dgm:pt modelId="{82C16B46-B9E6-4745-93B0-80D3C5783C15}" type="pres">
      <dgm:prSet presAssocID="{F5C3C2B8-6B34-4716-A765-D2C99D715A31}" presName="Name37" presStyleLbl="parChTrans1D2" presStyleIdx="1" presStyleCnt="6"/>
      <dgm:spPr/>
    </dgm:pt>
    <dgm:pt modelId="{F41396E2-F8E3-4F30-9B8E-5CACC02ADE4A}" type="pres">
      <dgm:prSet presAssocID="{1170DA08-BBC6-4FBB-8A5E-45A0351AAF95}" presName="hierRoot2" presStyleCnt="0">
        <dgm:presLayoutVars>
          <dgm:hierBranch val="init"/>
        </dgm:presLayoutVars>
      </dgm:prSet>
      <dgm:spPr/>
    </dgm:pt>
    <dgm:pt modelId="{1E8AF7AE-D30F-4F0A-8D60-D4B45A5F2C1C}" type="pres">
      <dgm:prSet presAssocID="{1170DA08-BBC6-4FBB-8A5E-45A0351AAF95}" presName="rootComposite" presStyleCnt="0"/>
      <dgm:spPr/>
    </dgm:pt>
    <dgm:pt modelId="{04B1F053-90EC-41EB-AA1C-B1970AF3ED77}" type="pres">
      <dgm:prSet presAssocID="{1170DA08-BBC6-4FBB-8A5E-45A0351AAF95}" presName="rootText" presStyleLbl="node2" presStyleIdx="1" presStyleCnt="6" custLinFactY="13141" custLinFactNeighborX="-92257" custLinFactNeighborY="100000">
        <dgm:presLayoutVars>
          <dgm:chPref val="3"/>
        </dgm:presLayoutVars>
      </dgm:prSet>
      <dgm:spPr/>
    </dgm:pt>
    <dgm:pt modelId="{934DAF5D-BBE5-45B7-9B2C-842966003343}" type="pres">
      <dgm:prSet presAssocID="{1170DA08-BBC6-4FBB-8A5E-45A0351AAF95}" presName="rootConnector" presStyleLbl="node2" presStyleIdx="1" presStyleCnt="6"/>
      <dgm:spPr/>
    </dgm:pt>
    <dgm:pt modelId="{83B7CDBB-12EB-4732-ACB6-31DF2390881F}" type="pres">
      <dgm:prSet presAssocID="{1170DA08-BBC6-4FBB-8A5E-45A0351AAF95}" presName="hierChild4" presStyleCnt="0"/>
      <dgm:spPr/>
    </dgm:pt>
    <dgm:pt modelId="{B0592E6E-C746-42A2-A8B9-990FD04A5AAC}" type="pres">
      <dgm:prSet presAssocID="{1170DA08-BBC6-4FBB-8A5E-45A0351AAF95}" presName="hierChild5" presStyleCnt="0"/>
      <dgm:spPr/>
    </dgm:pt>
    <dgm:pt modelId="{B893EFA6-954E-4A36-9DCF-FC6BDD5E9616}" type="pres">
      <dgm:prSet presAssocID="{07E66335-BB01-4862-98CB-74B63EC8661F}" presName="Name37" presStyleLbl="parChTrans1D2" presStyleIdx="2" presStyleCnt="6"/>
      <dgm:spPr/>
    </dgm:pt>
    <dgm:pt modelId="{A367697D-3033-437F-B5C4-9999FC81331D}" type="pres">
      <dgm:prSet presAssocID="{7F5D3C52-B0D7-42C1-9822-63899DCC2E17}" presName="hierRoot2" presStyleCnt="0">
        <dgm:presLayoutVars>
          <dgm:hierBranch val="init"/>
        </dgm:presLayoutVars>
      </dgm:prSet>
      <dgm:spPr/>
    </dgm:pt>
    <dgm:pt modelId="{76FBF558-E9E2-4E57-87C1-B0D2499F5E4C}" type="pres">
      <dgm:prSet presAssocID="{7F5D3C52-B0D7-42C1-9822-63899DCC2E17}" presName="rootComposite" presStyleCnt="0"/>
      <dgm:spPr/>
    </dgm:pt>
    <dgm:pt modelId="{2E205117-919D-4D70-80A0-7A33C028C6E3}" type="pres">
      <dgm:prSet presAssocID="{7F5D3C52-B0D7-42C1-9822-63899DCC2E17}" presName="rootText" presStyleLbl="node2" presStyleIdx="2" presStyleCnt="6" custLinFactX="-100000" custLinFactY="144462" custLinFactNeighborX="-112991" custLinFactNeighborY="200000">
        <dgm:presLayoutVars>
          <dgm:chPref val="3"/>
        </dgm:presLayoutVars>
      </dgm:prSet>
      <dgm:spPr/>
    </dgm:pt>
    <dgm:pt modelId="{16040C1D-D3BD-4BED-82A8-354AFA55BF21}" type="pres">
      <dgm:prSet presAssocID="{7F5D3C52-B0D7-42C1-9822-63899DCC2E17}" presName="rootConnector" presStyleLbl="node2" presStyleIdx="2" presStyleCnt="6"/>
      <dgm:spPr/>
    </dgm:pt>
    <dgm:pt modelId="{E19F0B4B-79BF-4911-B0F4-16BE34B30944}" type="pres">
      <dgm:prSet presAssocID="{7F5D3C52-B0D7-42C1-9822-63899DCC2E17}" presName="hierChild4" presStyleCnt="0"/>
      <dgm:spPr/>
    </dgm:pt>
    <dgm:pt modelId="{E4B3074D-2DFD-449E-8BB9-936D05605CDE}" type="pres">
      <dgm:prSet presAssocID="{7F5D3C52-B0D7-42C1-9822-63899DCC2E17}" presName="hierChild5" presStyleCnt="0"/>
      <dgm:spPr/>
    </dgm:pt>
    <dgm:pt modelId="{52F7B2A0-3848-4B19-9521-86C53790261A}" type="pres">
      <dgm:prSet presAssocID="{663593BB-C68A-4C01-9FFC-E48C44FB2F00}" presName="Name37" presStyleLbl="parChTrans1D2" presStyleIdx="3" presStyleCnt="6"/>
      <dgm:spPr/>
    </dgm:pt>
    <dgm:pt modelId="{DF581DF4-7364-4340-8456-2DADBDC8D9CF}" type="pres">
      <dgm:prSet presAssocID="{80D8B596-9802-492C-BBF5-3E2410AF57A6}" presName="hierRoot2" presStyleCnt="0">
        <dgm:presLayoutVars>
          <dgm:hierBranch val="init"/>
        </dgm:presLayoutVars>
      </dgm:prSet>
      <dgm:spPr/>
    </dgm:pt>
    <dgm:pt modelId="{F1011063-FDFE-4CD6-ADBF-44BB7982EEF0}" type="pres">
      <dgm:prSet presAssocID="{80D8B596-9802-492C-BBF5-3E2410AF57A6}" presName="rootComposite" presStyleCnt="0"/>
      <dgm:spPr/>
    </dgm:pt>
    <dgm:pt modelId="{D9513748-851F-4D1C-B13A-0ACC421FF9A2}" type="pres">
      <dgm:prSet presAssocID="{80D8B596-9802-492C-BBF5-3E2410AF57A6}" presName="rootText" presStyleLbl="node2" presStyleIdx="3" presStyleCnt="6" custLinFactX="-134242" custLinFactY="100000" custLinFactNeighborX="-200000" custLinFactNeighborY="127332">
        <dgm:presLayoutVars>
          <dgm:chPref val="3"/>
        </dgm:presLayoutVars>
      </dgm:prSet>
      <dgm:spPr/>
    </dgm:pt>
    <dgm:pt modelId="{D9915E48-0925-48D5-9568-1E6F505FCD38}" type="pres">
      <dgm:prSet presAssocID="{80D8B596-9802-492C-BBF5-3E2410AF57A6}" presName="rootConnector" presStyleLbl="node2" presStyleIdx="3" presStyleCnt="6"/>
      <dgm:spPr/>
    </dgm:pt>
    <dgm:pt modelId="{199C535B-1E9C-48C1-8A97-C14F05214FA5}" type="pres">
      <dgm:prSet presAssocID="{80D8B596-9802-492C-BBF5-3E2410AF57A6}" presName="hierChild4" presStyleCnt="0"/>
      <dgm:spPr/>
    </dgm:pt>
    <dgm:pt modelId="{6911E735-F16C-4C01-A289-A1E285A60C9B}" type="pres">
      <dgm:prSet presAssocID="{80D8B596-9802-492C-BBF5-3E2410AF57A6}" presName="hierChild5" presStyleCnt="0"/>
      <dgm:spPr/>
    </dgm:pt>
    <dgm:pt modelId="{F2C8D556-F780-4B96-A765-F73A8A1F5883}" type="pres">
      <dgm:prSet presAssocID="{07FC6FED-9586-4D78-993A-FD65026F72B9}" presName="Name37" presStyleLbl="parChTrans1D2" presStyleIdx="4" presStyleCnt="6"/>
      <dgm:spPr/>
    </dgm:pt>
    <dgm:pt modelId="{4AD9C1D8-B416-46CF-A9EF-C5218A355059}" type="pres">
      <dgm:prSet presAssocID="{B7D37D5F-8743-4D87-95DC-F327ED5A4F18}" presName="hierRoot2" presStyleCnt="0">
        <dgm:presLayoutVars>
          <dgm:hierBranch val="init"/>
        </dgm:presLayoutVars>
      </dgm:prSet>
      <dgm:spPr/>
    </dgm:pt>
    <dgm:pt modelId="{AFF932D2-547E-49C2-A3D0-9B723FC9ED59}" type="pres">
      <dgm:prSet presAssocID="{B7D37D5F-8743-4D87-95DC-F327ED5A4F18}" presName="rootComposite" presStyleCnt="0"/>
      <dgm:spPr/>
    </dgm:pt>
    <dgm:pt modelId="{5E7B612C-DF99-4638-BF31-75638A5231E5}" type="pres">
      <dgm:prSet presAssocID="{B7D37D5F-8743-4D87-95DC-F327ED5A4F18}" presName="rootText" presStyleLbl="node2" presStyleIdx="4" presStyleCnt="6" custLinFactNeighborX="-670" custLinFactNeighborY="-16416">
        <dgm:presLayoutVars>
          <dgm:chPref val="3"/>
        </dgm:presLayoutVars>
      </dgm:prSet>
      <dgm:spPr/>
    </dgm:pt>
    <dgm:pt modelId="{12D83AF7-80CD-42FB-B11F-36A5052D9530}" type="pres">
      <dgm:prSet presAssocID="{B7D37D5F-8743-4D87-95DC-F327ED5A4F18}" presName="rootConnector" presStyleLbl="node2" presStyleIdx="4" presStyleCnt="6"/>
      <dgm:spPr/>
    </dgm:pt>
    <dgm:pt modelId="{AE0E5D33-D5E5-42F0-A420-A18923F76DD6}" type="pres">
      <dgm:prSet presAssocID="{B7D37D5F-8743-4D87-95DC-F327ED5A4F18}" presName="hierChild4" presStyleCnt="0"/>
      <dgm:spPr/>
    </dgm:pt>
    <dgm:pt modelId="{C5AAC4FF-B327-4DCF-BF81-2F22DB26F2D4}" type="pres">
      <dgm:prSet presAssocID="{F546599E-CC3F-4793-ABD8-7E7D45930AC4}" presName="Name37" presStyleLbl="parChTrans1D3" presStyleIdx="0" presStyleCnt="2"/>
      <dgm:spPr/>
    </dgm:pt>
    <dgm:pt modelId="{F6E100E3-B092-4591-AFDB-7FF4F1FA4701}" type="pres">
      <dgm:prSet presAssocID="{DA344FD7-00BC-4DA8-BEB9-4289844D3DC6}" presName="hierRoot2" presStyleCnt="0">
        <dgm:presLayoutVars>
          <dgm:hierBranch val="init"/>
        </dgm:presLayoutVars>
      </dgm:prSet>
      <dgm:spPr/>
    </dgm:pt>
    <dgm:pt modelId="{63674AAA-C06D-441F-8D32-BA4ADCBA234E}" type="pres">
      <dgm:prSet presAssocID="{DA344FD7-00BC-4DA8-BEB9-4289844D3DC6}" presName="rootComposite" presStyleCnt="0"/>
      <dgm:spPr/>
    </dgm:pt>
    <dgm:pt modelId="{B90A12BF-2E52-4CCD-98C0-B5A5A19EDD91}" type="pres">
      <dgm:prSet presAssocID="{DA344FD7-00BC-4DA8-BEB9-4289844D3DC6}" presName="rootText" presStyleLbl="node3" presStyleIdx="0" presStyleCnt="2" custLinFactNeighborX="-1430" custLinFactNeighborY="-5919">
        <dgm:presLayoutVars>
          <dgm:chPref val="3"/>
        </dgm:presLayoutVars>
      </dgm:prSet>
      <dgm:spPr/>
    </dgm:pt>
    <dgm:pt modelId="{DD4EA57A-4527-406E-A14B-3B7F11C22740}" type="pres">
      <dgm:prSet presAssocID="{DA344FD7-00BC-4DA8-BEB9-4289844D3DC6}" presName="rootConnector" presStyleLbl="node3" presStyleIdx="0" presStyleCnt="2"/>
      <dgm:spPr/>
    </dgm:pt>
    <dgm:pt modelId="{044C4BD0-7ABF-484D-8323-BBC107188FCC}" type="pres">
      <dgm:prSet presAssocID="{DA344FD7-00BC-4DA8-BEB9-4289844D3DC6}" presName="hierChild4" presStyleCnt="0"/>
      <dgm:spPr/>
    </dgm:pt>
    <dgm:pt modelId="{8B0B399D-6675-4150-A59E-C7FF46B1246D}" type="pres">
      <dgm:prSet presAssocID="{DA344FD7-00BC-4DA8-BEB9-4289844D3DC6}" presName="hierChild5" presStyleCnt="0"/>
      <dgm:spPr/>
    </dgm:pt>
    <dgm:pt modelId="{03DC5F9D-B6E1-4D7B-AA2B-928FA64A5D62}" type="pres">
      <dgm:prSet presAssocID="{456D93A2-AA8C-4AC6-825E-9348AFB2B1F5}" presName="Name37" presStyleLbl="parChTrans1D3" presStyleIdx="1" presStyleCnt="2"/>
      <dgm:spPr/>
    </dgm:pt>
    <dgm:pt modelId="{BD9DBEF0-1980-4C45-8269-E1B36DC99BBB}" type="pres">
      <dgm:prSet presAssocID="{0659C8D5-7CD9-4464-AC5B-37F08416B744}" presName="hierRoot2" presStyleCnt="0">
        <dgm:presLayoutVars>
          <dgm:hierBranch val="init"/>
        </dgm:presLayoutVars>
      </dgm:prSet>
      <dgm:spPr/>
    </dgm:pt>
    <dgm:pt modelId="{5235D951-C833-4C51-BC04-E073EEFA7974}" type="pres">
      <dgm:prSet presAssocID="{0659C8D5-7CD9-4464-AC5B-37F08416B744}" presName="rootComposite" presStyleCnt="0"/>
      <dgm:spPr/>
    </dgm:pt>
    <dgm:pt modelId="{0B38B7C9-EC6E-4826-8C86-7B64B249C060}" type="pres">
      <dgm:prSet presAssocID="{0659C8D5-7CD9-4464-AC5B-37F08416B744}" presName="rootText" presStyleLbl="node3" presStyleIdx="1" presStyleCnt="2" custLinFactNeighborX="-4113" custLinFactNeighborY="-5919">
        <dgm:presLayoutVars>
          <dgm:chPref val="3"/>
        </dgm:presLayoutVars>
      </dgm:prSet>
      <dgm:spPr/>
    </dgm:pt>
    <dgm:pt modelId="{A2060CFB-FDB9-480F-85E8-BC16831943E0}" type="pres">
      <dgm:prSet presAssocID="{0659C8D5-7CD9-4464-AC5B-37F08416B744}" presName="rootConnector" presStyleLbl="node3" presStyleIdx="1" presStyleCnt="2"/>
      <dgm:spPr/>
    </dgm:pt>
    <dgm:pt modelId="{E95AFB37-7CC9-4B18-98E4-16E5FE427A83}" type="pres">
      <dgm:prSet presAssocID="{0659C8D5-7CD9-4464-AC5B-37F08416B744}" presName="hierChild4" presStyleCnt="0"/>
      <dgm:spPr/>
    </dgm:pt>
    <dgm:pt modelId="{CC960339-EFF8-4755-B70C-C23D270AFB6C}" type="pres">
      <dgm:prSet presAssocID="{6EE0175A-D902-40F5-B77B-1968E88B7E4C}" presName="Name37" presStyleLbl="parChTrans1D4" presStyleIdx="0" presStyleCnt="4"/>
      <dgm:spPr/>
    </dgm:pt>
    <dgm:pt modelId="{30C768DE-8929-43B7-93AC-3216D6DFE5A7}" type="pres">
      <dgm:prSet presAssocID="{D333EC9A-D570-4CEB-8397-E1C859AA9DD5}" presName="hierRoot2" presStyleCnt="0">
        <dgm:presLayoutVars>
          <dgm:hierBranch val="init"/>
        </dgm:presLayoutVars>
      </dgm:prSet>
      <dgm:spPr/>
    </dgm:pt>
    <dgm:pt modelId="{9F4FDAEF-F82C-4D5E-95B1-FC77543E2F5C}" type="pres">
      <dgm:prSet presAssocID="{D333EC9A-D570-4CEB-8397-E1C859AA9DD5}" presName="rootComposite" presStyleCnt="0"/>
      <dgm:spPr/>
    </dgm:pt>
    <dgm:pt modelId="{5307CD1E-279C-4D2B-91E1-9AE6529DB97E}" type="pres">
      <dgm:prSet presAssocID="{D333EC9A-D570-4CEB-8397-E1C859AA9DD5}" presName="rootText" presStyleLbl="node4" presStyleIdx="0" presStyleCnt="4">
        <dgm:presLayoutVars>
          <dgm:chPref val="3"/>
        </dgm:presLayoutVars>
      </dgm:prSet>
      <dgm:spPr/>
    </dgm:pt>
    <dgm:pt modelId="{E98972D0-C288-4DEA-9D38-A9913896E004}" type="pres">
      <dgm:prSet presAssocID="{D333EC9A-D570-4CEB-8397-E1C859AA9DD5}" presName="rootConnector" presStyleLbl="node4" presStyleIdx="0" presStyleCnt="4"/>
      <dgm:spPr/>
    </dgm:pt>
    <dgm:pt modelId="{625E9780-7FBA-445C-9C05-EF6C95276206}" type="pres">
      <dgm:prSet presAssocID="{D333EC9A-D570-4CEB-8397-E1C859AA9DD5}" presName="hierChild4" presStyleCnt="0"/>
      <dgm:spPr/>
    </dgm:pt>
    <dgm:pt modelId="{1A0ECEE5-CF41-46DE-802C-F0297C79D1B9}" type="pres">
      <dgm:prSet presAssocID="{D333EC9A-D570-4CEB-8397-E1C859AA9DD5}" presName="hierChild5" presStyleCnt="0"/>
      <dgm:spPr/>
    </dgm:pt>
    <dgm:pt modelId="{3D2E7EC6-E0F3-424B-87BE-B0B5006EC4BF}" type="pres">
      <dgm:prSet presAssocID="{D8649998-22E9-43B7-A9D2-6F4D2547D717}" presName="Name37" presStyleLbl="parChTrans1D4" presStyleIdx="1" presStyleCnt="4"/>
      <dgm:spPr/>
    </dgm:pt>
    <dgm:pt modelId="{5947C9CB-85B9-4B97-ABB3-25C0517A3C32}" type="pres">
      <dgm:prSet presAssocID="{18C5DFD3-4D0E-4638-BAF7-67C3978C6E28}" presName="hierRoot2" presStyleCnt="0">
        <dgm:presLayoutVars>
          <dgm:hierBranch val="init"/>
        </dgm:presLayoutVars>
      </dgm:prSet>
      <dgm:spPr/>
    </dgm:pt>
    <dgm:pt modelId="{60CCB8BA-618A-4D8E-9C5B-9CDD612F3A33}" type="pres">
      <dgm:prSet presAssocID="{18C5DFD3-4D0E-4638-BAF7-67C3978C6E28}" presName="rootComposite" presStyleCnt="0"/>
      <dgm:spPr/>
    </dgm:pt>
    <dgm:pt modelId="{32A37C5F-68CA-4FCC-9D86-0C41749C0D92}" type="pres">
      <dgm:prSet presAssocID="{18C5DFD3-4D0E-4638-BAF7-67C3978C6E28}" presName="rootText" presStyleLbl="node4" presStyleIdx="1" presStyleCnt="4">
        <dgm:presLayoutVars>
          <dgm:chPref val="3"/>
        </dgm:presLayoutVars>
      </dgm:prSet>
      <dgm:spPr/>
    </dgm:pt>
    <dgm:pt modelId="{9BFB8313-5232-4593-8865-C07B8DDB33E1}" type="pres">
      <dgm:prSet presAssocID="{18C5DFD3-4D0E-4638-BAF7-67C3978C6E28}" presName="rootConnector" presStyleLbl="node4" presStyleIdx="1" presStyleCnt="4"/>
      <dgm:spPr/>
    </dgm:pt>
    <dgm:pt modelId="{29681D59-A5DC-42AA-A3F5-E5A5275C1248}" type="pres">
      <dgm:prSet presAssocID="{18C5DFD3-4D0E-4638-BAF7-67C3978C6E28}" presName="hierChild4" presStyleCnt="0"/>
      <dgm:spPr/>
    </dgm:pt>
    <dgm:pt modelId="{0CE70AD1-A2D7-49C8-BF31-181BEA4B9253}" type="pres">
      <dgm:prSet presAssocID="{FB144AF9-A5ED-4EB5-8221-55336C21A953}" presName="Name37" presStyleLbl="parChTrans1D4" presStyleIdx="2" presStyleCnt="4"/>
      <dgm:spPr/>
    </dgm:pt>
    <dgm:pt modelId="{E2012164-7A7E-4D69-BAE1-A77AD5A1A3FD}" type="pres">
      <dgm:prSet presAssocID="{6A1C5B5D-EB57-4937-AE71-FDFD59B21CF9}" presName="hierRoot2" presStyleCnt="0">
        <dgm:presLayoutVars>
          <dgm:hierBranch val="init"/>
        </dgm:presLayoutVars>
      </dgm:prSet>
      <dgm:spPr/>
    </dgm:pt>
    <dgm:pt modelId="{BAFB3B05-F85F-49EE-9C4D-570DC274187C}" type="pres">
      <dgm:prSet presAssocID="{6A1C5B5D-EB57-4937-AE71-FDFD59B21CF9}" presName="rootComposite" presStyleCnt="0"/>
      <dgm:spPr/>
    </dgm:pt>
    <dgm:pt modelId="{73C89815-F1ED-4BDF-AFDC-1B2D1E6876D1}" type="pres">
      <dgm:prSet presAssocID="{6A1C5B5D-EB57-4937-AE71-FDFD59B21CF9}" presName="rootText" presStyleLbl="node4" presStyleIdx="2" presStyleCnt="4" custLinFactNeighborY="-17158">
        <dgm:presLayoutVars>
          <dgm:chPref val="3"/>
        </dgm:presLayoutVars>
      </dgm:prSet>
      <dgm:spPr/>
    </dgm:pt>
    <dgm:pt modelId="{3262D6F3-1DEC-4AEA-A066-ACAAB5949D6C}" type="pres">
      <dgm:prSet presAssocID="{6A1C5B5D-EB57-4937-AE71-FDFD59B21CF9}" presName="rootConnector" presStyleLbl="node4" presStyleIdx="2" presStyleCnt="4"/>
      <dgm:spPr/>
    </dgm:pt>
    <dgm:pt modelId="{5F33082B-DF0C-442F-A48C-3C30B46918B3}" type="pres">
      <dgm:prSet presAssocID="{6A1C5B5D-EB57-4937-AE71-FDFD59B21CF9}" presName="hierChild4" presStyleCnt="0"/>
      <dgm:spPr/>
    </dgm:pt>
    <dgm:pt modelId="{D0B59372-FC16-4A4D-9239-F46BC05C4697}" type="pres">
      <dgm:prSet presAssocID="{6A1C5B5D-EB57-4937-AE71-FDFD59B21CF9}" presName="hierChild5" presStyleCnt="0"/>
      <dgm:spPr/>
    </dgm:pt>
    <dgm:pt modelId="{E73B782B-BFAF-478D-904E-F3957E4BC314}" type="pres">
      <dgm:prSet presAssocID="{9B259BA0-3BD2-46E1-8243-41FCA8CCF057}" presName="Name37" presStyleLbl="parChTrans1D4" presStyleIdx="3" presStyleCnt="4"/>
      <dgm:spPr/>
    </dgm:pt>
    <dgm:pt modelId="{03EAC4C9-B743-4A8B-A7BE-16EA35341C9A}" type="pres">
      <dgm:prSet presAssocID="{FD32D2C3-9B8D-42CD-8AD4-AC2D4D77D9B0}" presName="hierRoot2" presStyleCnt="0">
        <dgm:presLayoutVars>
          <dgm:hierBranch val="init"/>
        </dgm:presLayoutVars>
      </dgm:prSet>
      <dgm:spPr/>
    </dgm:pt>
    <dgm:pt modelId="{E3CE7152-A064-4040-B33C-CD027CA650BC}" type="pres">
      <dgm:prSet presAssocID="{FD32D2C3-9B8D-42CD-8AD4-AC2D4D77D9B0}" presName="rootComposite" presStyleCnt="0"/>
      <dgm:spPr/>
    </dgm:pt>
    <dgm:pt modelId="{231AF68E-D7DA-4660-895D-3B591F2C0AE9}" type="pres">
      <dgm:prSet presAssocID="{FD32D2C3-9B8D-42CD-8AD4-AC2D4D77D9B0}" presName="rootText" presStyleLbl="node4" presStyleIdx="3" presStyleCnt="4" custScaleY="92947" custLinFactNeighborX="1430" custLinFactNeighborY="-47242">
        <dgm:presLayoutVars>
          <dgm:chPref val="3"/>
        </dgm:presLayoutVars>
      </dgm:prSet>
      <dgm:spPr/>
    </dgm:pt>
    <dgm:pt modelId="{6DA284DD-86C2-42A1-AAE0-A4E25B06C60D}" type="pres">
      <dgm:prSet presAssocID="{FD32D2C3-9B8D-42CD-8AD4-AC2D4D77D9B0}" presName="rootConnector" presStyleLbl="node4" presStyleIdx="3" presStyleCnt="4"/>
      <dgm:spPr/>
    </dgm:pt>
    <dgm:pt modelId="{F31ECC2F-6D7A-47CE-9870-403F851C9B4C}" type="pres">
      <dgm:prSet presAssocID="{FD32D2C3-9B8D-42CD-8AD4-AC2D4D77D9B0}" presName="hierChild4" presStyleCnt="0"/>
      <dgm:spPr/>
    </dgm:pt>
    <dgm:pt modelId="{D8D8433B-1E0D-4C72-80E0-E1DE962DDEA3}" type="pres">
      <dgm:prSet presAssocID="{FD32D2C3-9B8D-42CD-8AD4-AC2D4D77D9B0}" presName="hierChild5" presStyleCnt="0"/>
      <dgm:spPr/>
    </dgm:pt>
    <dgm:pt modelId="{FE37AC83-685E-4C80-8208-17060248481E}" type="pres">
      <dgm:prSet presAssocID="{18C5DFD3-4D0E-4638-BAF7-67C3978C6E28}" presName="hierChild5" presStyleCnt="0"/>
      <dgm:spPr/>
    </dgm:pt>
    <dgm:pt modelId="{7C78DEFF-D5AB-4DB0-B6F2-EE61D9ACB38C}" type="pres">
      <dgm:prSet presAssocID="{0659C8D5-7CD9-4464-AC5B-37F08416B744}" presName="hierChild5" presStyleCnt="0"/>
      <dgm:spPr/>
    </dgm:pt>
    <dgm:pt modelId="{5C2AC523-D295-42D1-8211-7FABFE6370A9}" type="pres">
      <dgm:prSet presAssocID="{B7D37D5F-8743-4D87-95DC-F327ED5A4F18}" presName="hierChild5" presStyleCnt="0"/>
      <dgm:spPr/>
    </dgm:pt>
    <dgm:pt modelId="{7B46B721-CBFA-412C-9B77-30A9F8C395FE}" type="pres">
      <dgm:prSet presAssocID="{EFFFD761-C06C-43F3-8610-C32757E255D2}" presName="Name37" presStyleLbl="parChTrans1D2" presStyleIdx="5" presStyleCnt="6"/>
      <dgm:spPr/>
    </dgm:pt>
    <dgm:pt modelId="{A6EBC942-47E6-44F3-B0A6-34FB02B07773}" type="pres">
      <dgm:prSet presAssocID="{FD6C0E1D-2B60-4309-9F63-476F840E118F}" presName="hierRoot2" presStyleCnt="0">
        <dgm:presLayoutVars>
          <dgm:hierBranch val="init"/>
        </dgm:presLayoutVars>
      </dgm:prSet>
      <dgm:spPr/>
    </dgm:pt>
    <dgm:pt modelId="{920E24B2-6026-4421-A3AB-E421746B5454}" type="pres">
      <dgm:prSet presAssocID="{FD6C0E1D-2B60-4309-9F63-476F840E118F}" presName="rootComposite" presStyleCnt="0"/>
      <dgm:spPr/>
    </dgm:pt>
    <dgm:pt modelId="{26BC92D9-1415-472B-9A4D-4CD575C50FEA}" type="pres">
      <dgm:prSet presAssocID="{FD6C0E1D-2B60-4309-9F63-476F840E118F}" presName="rootText" presStyleLbl="node2" presStyleIdx="5" presStyleCnt="6" custLinFactX="-274662" custLinFactY="200000" custLinFactNeighborX="-300000" custLinFactNeighborY="267261">
        <dgm:presLayoutVars>
          <dgm:chPref val="3"/>
        </dgm:presLayoutVars>
      </dgm:prSet>
      <dgm:spPr/>
    </dgm:pt>
    <dgm:pt modelId="{DD58461C-25AF-483B-A983-2595BE189D19}" type="pres">
      <dgm:prSet presAssocID="{FD6C0E1D-2B60-4309-9F63-476F840E118F}" presName="rootConnector" presStyleLbl="node2" presStyleIdx="5" presStyleCnt="6"/>
      <dgm:spPr/>
    </dgm:pt>
    <dgm:pt modelId="{A1D55627-399C-45FD-988E-CE52601FC9CC}" type="pres">
      <dgm:prSet presAssocID="{FD6C0E1D-2B60-4309-9F63-476F840E118F}" presName="hierChild4" presStyleCnt="0"/>
      <dgm:spPr/>
    </dgm:pt>
    <dgm:pt modelId="{3DFEEB7E-1D8F-4E7D-8CE9-5899AF4F89AC}" type="pres">
      <dgm:prSet presAssocID="{FD6C0E1D-2B60-4309-9F63-476F840E118F}" presName="hierChild5" presStyleCnt="0"/>
      <dgm:spPr/>
    </dgm:pt>
    <dgm:pt modelId="{5C5AEF48-AE87-401C-9A65-155195345D56}" type="pres">
      <dgm:prSet presAssocID="{C071875D-4549-45CC-AC20-D799AE41F04D}" presName="hierChild3" presStyleCnt="0"/>
      <dgm:spPr/>
    </dgm:pt>
  </dgm:ptLst>
  <dgm:cxnLst>
    <dgm:cxn modelId="{F7C2A402-C4C6-4C72-B86E-4669F9CF56F0}" type="presOf" srcId="{FD6C0E1D-2B60-4309-9F63-476F840E118F}" destId="{DD58461C-25AF-483B-A983-2595BE189D19}" srcOrd="1" destOrd="0" presId="urn:microsoft.com/office/officeart/2005/8/layout/orgChart1"/>
    <dgm:cxn modelId="{68916103-FE40-4485-8C38-4123041E4970}" srcId="{0659C8D5-7CD9-4464-AC5B-37F08416B744}" destId="{D333EC9A-D570-4CEB-8397-E1C859AA9DD5}" srcOrd="0" destOrd="0" parTransId="{6EE0175A-D902-40F5-B77B-1968E88B7E4C}" sibTransId="{791DE83D-32BF-4CAD-A515-99D06B35EF83}"/>
    <dgm:cxn modelId="{CAC0BF07-1224-4A9D-9A6E-5F774FB231EF}" type="presOf" srcId="{6A1C5B5D-EB57-4937-AE71-FDFD59B21CF9}" destId="{73C89815-F1ED-4BDF-AFDC-1B2D1E6876D1}" srcOrd="0" destOrd="0" presId="urn:microsoft.com/office/officeart/2005/8/layout/orgChart1"/>
    <dgm:cxn modelId="{3E031711-AB99-444D-BA6B-06787BD3FA1F}" type="presOf" srcId="{D333EC9A-D570-4CEB-8397-E1C859AA9DD5}" destId="{E98972D0-C288-4DEA-9D38-A9913896E004}" srcOrd="1" destOrd="0" presId="urn:microsoft.com/office/officeart/2005/8/layout/orgChart1"/>
    <dgm:cxn modelId="{BB677613-FA1F-4497-A8AC-44E40D5809C8}" type="presOf" srcId="{18C5DFD3-4D0E-4638-BAF7-67C3978C6E28}" destId="{32A37C5F-68CA-4FCC-9D86-0C41749C0D92}" srcOrd="0" destOrd="0" presId="urn:microsoft.com/office/officeart/2005/8/layout/orgChart1"/>
    <dgm:cxn modelId="{CAE6DE17-50C9-47AA-B0A4-3B9516A4DCE8}" srcId="{C071875D-4549-45CC-AC20-D799AE41F04D}" destId="{B7D37D5F-8743-4D87-95DC-F327ED5A4F18}" srcOrd="4" destOrd="0" parTransId="{07FC6FED-9586-4D78-993A-FD65026F72B9}" sibTransId="{AE8578CE-71F4-4804-950F-370945537020}"/>
    <dgm:cxn modelId="{0A8F411B-E544-4A70-9918-EC0F0EF8CD28}" srcId="{C071875D-4549-45CC-AC20-D799AE41F04D}" destId="{1170DA08-BBC6-4FBB-8A5E-45A0351AAF95}" srcOrd="1" destOrd="0" parTransId="{F5C3C2B8-6B34-4716-A765-D2C99D715A31}" sibTransId="{738B2BC5-812A-4F5C-98BF-7843604EB7F2}"/>
    <dgm:cxn modelId="{F1BE7F1F-9458-426F-959B-421B743F9812}" type="presOf" srcId="{7F5D3C52-B0D7-42C1-9822-63899DCC2E17}" destId="{2E205117-919D-4D70-80A0-7A33C028C6E3}" srcOrd="0" destOrd="0" presId="urn:microsoft.com/office/officeart/2005/8/layout/orgChart1"/>
    <dgm:cxn modelId="{41DFB129-CA9D-46EF-98A2-F38D52CCE38C}" srcId="{C071875D-4549-45CC-AC20-D799AE41F04D}" destId="{FD6C0E1D-2B60-4309-9F63-476F840E118F}" srcOrd="5" destOrd="0" parTransId="{EFFFD761-C06C-43F3-8610-C32757E255D2}" sibTransId="{56889602-445E-4177-9137-CE7685C8F83D}"/>
    <dgm:cxn modelId="{0CEFDD2B-C903-495C-B118-13A4CE189006}" type="presOf" srcId="{9B259BA0-3BD2-46E1-8243-41FCA8CCF057}" destId="{E73B782B-BFAF-478D-904E-F3957E4BC314}" srcOrd="0" destOrd="0" presId="urn:microsoft.com/office/officeart/2005/8/layout/orgChart1"/>
    <dgm:cxn modelId="{C438B72C-9D04-4CA4-B797-EAC9B8C6E2C7}" type="presOf" srcId="{6EE0175A-D902-40F5-B77B-1968E88B7E4C}" destId="{CC960339-EFF8-4755-B70C-C23D270AFB6C}" srcOrd="0" destOrd="0" presId="urn:microsoft.com/office/officeart/2005/8/layout/orgChart1"/>
    <dgm:cxn modelId="{DA88892D-0A4C-4A8A-9F26-94C8A730C062}" srcId="{C071875D-4549-45CC-AC20-D799AE41F04D}" destId="{07738D13-A79B-42B0-8029-446A2013FC2A}" srcOrd="0" destOrd="0" parTransId="{B8941A95-8791-4CA6-BB78-0641376D4618}" sibTransId="{A482CFCF-2590-4D4B-8785-EDA5F1767220}"/>
    <dgm:cxn modelId="{7E923E38-44D0-4E3D-BB5E-D196E8A3FE07}" type="presOf" srcId="{80D8B596-9802-492C-BBF5-3E2410AF57A6}" destId="{D9513748-851F-4D1C-B13A-0ACC421FF9A2}" srcOrd="0" destOrd="0" presId="urn:microsoft.com/office/officeart/2005/8/layout/orgChart1"/>
    <dgm:cxn modelId="{01F89539-CDE7-45C6-A3E6-6D82D3849BDC}" type="presOf" srcId="{D8649998-22E9-43B7-A9D2-6F4D2547D717}" destId="{3D2E7EC6-E0F3-424B-87BE-B0B5006EC4BF}" srcOrd="0" destOrd="0" presId="urn:microsoft.com/office/officeart/2005/8/layout/orgChart1"/>
    <dgm:cxn modelId="{93CE1E3D-60B1-4AAD-866B-ACD69566FF07}" type="presOf" srcId="{F546599E-CC3F-4793-ABD8-7E7D45930AC4}" destId="{C5AAC4FF-B327-4DCF-BF81-2F22DB26F2D4}" srcOrd="0" destOrd="0" presId="urn:microsoft.com/office/officeart/2005/8/layout/orgChart1"/>
    <dgm:cxn modelId="{2D483C5E-A3C6-437B-B75C-5038629A799B}" type="presOf" srcId="{07FC6FED-9586-4D78-993A-FD65026F72B9}" destId="{F2C8D556-F780-4B96-A765-F73A8A1F5883}" srcOrd="0" destOrd="0" presId="urn:microsoft.com/office/officeart/2005/8/layout/orgChart1"/>
    <dgm:cxn modelId="{3BC46344-F603-47A5-B81C-FD81CB9B3DA4}" srcId="{18C5DFD3-4D0E-4638-BAF7-67C3978C6E28}" destId="{6A1C5B5D-EB57-4937-AE71-FDFD59B21CF9}" srcOrd="0" destOrd="0" parTransId="{FB144AF9-A5ED-4EB5-8221-55336C21A953}" sibTransId="{F9CC3B79-62F8-4336-91DA-2EEB0D035B20}"/>
    <dgm:cxn modelId="{C84D2845-1D9B-440C-A013-FEB40A485EF6}" type="presOf" srcId="{FB144AF9-A5ED-4EB5-8221-55336C21A953}" destId="{0CE70AD1-A2D7-49C8-BF31-181BEA4B9253}" srcOrd="0" destOrd="0" presId="urn:microsoft.com/office/officeart/2005/8/layout/orgChart1"/>
    <dgm:cxn modelId="{9C2BFD45-67C0-43E4-882C-467B37A8287F}" type="presOf" srcId="{D333EC9A-D570-4CEB-8397-E1C859AA9DD5}" destId="{5307CD1E-279C-4D2B-91E1-9AE6529DB97E}" srcOrd="0" destOrd="0" presId="urn:microsoft.com/office/officeart/2005/8/layout/orgChart1"/>
    <dgm:cxn modelId="{FDEAE966-C150-4452-A1A3-FEF57D39A522}" type="presOf" srcId="{FD32D2C3-9B8D-42CD-8AD4-AC2D4D77D9B0}" destId="{231AF68E-D7DA-4660-895D-3B591F2C0AE9}" srcOrd="0" destOrd="0" presId="urn:microsoft.com/office/officeart/2005/8/layout/orgChart1"/>
    <dgm:cxn modelId="{EFD4CA6B-3CB1-4E8F-AB97-34FAC52B93FA}" type="presOf" srcId="{6A1C5B5D-EB57-4937-AE71-FDFD59B21CF9}" destId="{3262D6F3-1DEC-4AEA-A066-ACAAB5949D6C}" srcOrd="1" destOrd="0" presId="urn:microsoft.com/office/officeart/2005/8/layout/orgChart1"/>
    <dgm:cxn modelId="{38FA846C-590B-4933-B0C6-C46482402057}" type="presOf" srcId="{B7D37D5F-8743-4D87-95DC-F327ED5A4F18}" destId="{12D83AF7-80CD-42FB-B11F-36A5052D9530}" srcOrd="1" destOrd="0" presId="urn:microsoft.com/office/officeart/2005/8/layout/orgChart1"/>
    <dgm:cxn modelId="{9DACCE4C-9DCF-414B-BDD1-6A2B00A4CEC2}" type="presOf" srcId="{18C5DFD3-4D0E-4638-BAF7-67C3978C6E28}" destId="{9BFB8313-5232-4593-8865-C07B8DDB33E1}" srcOrd="1" destOrd="0" presId="urn:microsoft.com/office/officeart/2005/8/layout/orgChart1"/>
    <dgm:cxn modelId="{D5F9A571-E337-4F79-A8E1-8202C2462CD5}" type="presOf" srcId="{DA344FD7-00BC-4DA8-BEB9-4289844D3DC6}" destId="{DD4EA57A-4527-406E-A14B-3B7F11C22740}" srcOrd="1" destOrd="0" presId="urn:microsoft.com/office/officeart/2005/8/layout/orgChart1"/>
    <dgm:cxn modelId="{FB8C8273-50B6-44FD-BB2E-84FA027D026C}" srcId="{C071875D-4549-45CC-AC20-D799AE41F04D}" destId="{7F5D3C52-B0D7-42C1-9822-63899DCC2E17}" srcOrd="2" destOrd="0" parTransId="{07E66335-BB01-4862-98CB-74B63EC8661F}" sibTransId="{283082CA-0C35-4250-A960-0CBC10D46918}"/>
    <dgm:cxn modelId="{0605B274-9665-41BE-A955-023BC1083A5F}" srcId="{18C5DFD3-4D0E-4638-BAF7-67C3978C6E28}" destId="{FD32D2C3-9B8D-42CD-8AD4-AC2D4D77D9B0}" srcOrd="1" destOrd="0" parTransId="{9B259BA0-3BD2-46E1-8243-41FCA8CCF057}" sibTransId="{904AAA2C-EA02-4B77-A735-2462363E344A}"/>
    <dgm:cxn modelId="{17919B77-8943-421F-890E-E89BBABED264}" type="presOf" srcId="{7F5D3C52-B0D7-42C1-9822-63899DCC2E17}" destId="{16040C1D-D3BD-4BED-82A8-354AFA55BF21}" srcOrd="1" destOrd="0" presId="urn:microsoft.com/office/officeart/2005/8/layout/orgChart1"/>
    <dgm:cxn modelId="{307DA278-1E05-4B95-8ADB-FC4375CF56AB}" type="presOf" srcId="{EFFFD761-C06C-43F3-8610-C32757E255D2}" destId="{7B46B721-CBFA-412C-9B77-30A9F8C395FE}" srcOrd="0" destOrd="0" presId="urn:microsoft.com/office/officeart/2005/8/layout/orgChart1"/>
    <dgm:cxn modelId="{0662035A-D8AD-411F-B4F3-5D13049494B4}" type="presOf" srcId="{07738D13-A79B-42B0-8029-446A2013FC2A}" destId="{FB956C6B-B08A-404E-8542-A945FA696E10}" srcOrd="0" destOrd="0" presId="urn:microsoft.com/office/officeart/2005/8/layout/orgChart1"/>
    <dgm:cxn modelId="{D95A675A-B4FC-4FEB-89E1-4BDBBFBD32A8}" type="presOf" srcId="{456D93A2-AA8C-4AC6-825E-9348AFB2B1F5}" destId="{03DC5F9D-B6E1-4D7B-AA2B-928FA64A5D62}" srcOrd="0" destOrd="0" presId="urn:microsoft.com/office/officeart/2005/8/layout/orgChart1"/>
    <dgm:cxn modelId="{2207EB82-1E73-4D99-96CA-1E5FCC311ACB}" type="presOf" srcId="{1170DA08-BBC6-4FBB-8A5E-45A0351AAF95}" destId="{04B1F053-90EC-41EB-AA1C-B1970AF3ED77}" srcOrd="0" destOrd="0" presId="urn:microsoft.com/office/officeart/2005/8/layout/orgChart1"/>
    <dgm:cxn modelId="{910F9CA5-845D-4871-A505-7201D5D19B22}" type="presOf" srcId="{FD6C0E1D-2B60-4309-9F63-476F840E118F}" destId="{26BC92D9-1415-472B-9A4D-4CD575C50FEA}" srcOrd="0" destOrd="0" presId="urn:microsoft.com/office/officeart/2005/8/layout/orgChart1"/>
    <dgm:cxn modelId="{687CA9A6-4EDD-4201-8436-D579A7730172}" type="presOf" srcId="{1170DA08-BBC6-4FBB-8A5E-45A0351AAF95}" destId="{934DAF5D-BBE5-45B7-9B2C-842966003343}" srcOrd="1" destOrd="0" presId="urn:microsoft.com/office/officeart/2005/8/layout/orgChart1"/>
    <dgm:cxn modelId="{56F2E2B1-6277-4827-B5A3-20E401A29436}" srcId="{2F9A1359-30CB-437B-93FD-0277E0A5405B}" destId="{C071875D-4549-45CC-AC20-D799AE41F04D}" srcOrd="0" destOrd="0" parTransId="{B2948743-82A6-46E0-A4DA-A84B8FF1E15A}" sibTransId="{07E8FC2C-4015-4B66-A5C7-5FC0228483D1}"/>
    <dgm:cxn modelId="{9CCE77B5-0DB2-4893-8BAF-0F12B6E92774}" type="presOf" srcId="{FD32D2C3-9B8D-42CD-8AD4-AC2D4D77D9B0}" destId="{6DA284DD-86C2-42A1-AAE0-A4E25B06C60D}" srcOrd="1" destOrd="0" presId="urn:microsoft.com/office/officeart/2005/8/layout/orgChart1"/>
    <dgm:cxn modelId="{52EDF5BE-963B-4168-9216-FCFE0AAC913F}" srcId="{C071875D-4549-45CC-AC20-D799AE41F04D}" destId="{80D8B596-9802-492C-BBF5-3E2410AF57A6}" srcOrd="3" destOrd="0" parTransId="{663593BB-C68A-4C01-9FFC-E48C44FB2F00}" sibTransId="{967F8D2A-3CCB-46FB-947D-DF731BF3A49C}"/>
    <dgm:cxn modelId="{216BE4C2-E068-4F53-99E5-44229AA359FE}" type="presOf" srcId="{2F9A1359-30CB-437B-93FD-0277E0A5405B}" destId="{3EAD3A6C-1487-4A82-AA39-C206497B3C89}" srcOrd="0" destOrd="0" presId="urn:microsoft.com/office/officeart/2005/8/layout/orgChart1"/>
    <dgm:cxn modelId="{31CC67C3-633E-407A-907D-6A943BA5E3E7}" type="presOf" srcId="{C071875D-4549-45CC-AC20-D799AE41F04D}" destId="{148C1E00-862C-4A23-8397-243B07AD260B}" srcOrd="1" destOrd="0" presId="urn:microsoft.com/office/officeart/2005/8/layout/orgChart1"/>
    <dgm:cxn modelId="{CD5795C5-ADF5-4320-9385-8B6863FCC382}" srcId="{B7D37D5F-8743-4D87-95DC-F327ED5A4F18}" destId="{DA344FD7-00BC-4DA8-BEB9-4289844D3DC6}" srcOrd="0" destOrd="0" parTransId="{F546599E-CC3F-4793-ABD8-7E7D45930AC4}" sibTransId="{4E8FBE51-D4A5-447A-BA80-4379039CEAF6}"/>
    <dgm:cxn modelId="{455179CC-4AF3-4245-819B-0D1577EC2926}" type="presOf" srcId="{80D8B596-9802-492C-BBF5-3E2410AF57A6}" destId="{D9915E48-0925-48D5-9568-1E6F505FCD38}" srcOrd="1" destOrd="0" presId="urn:microsoft.com/office/officeart/2005/8/layout/orgChart1"/>
    <dgm:cxn modelId="{487806D0-676B-4554-9D1D-542DD9B2B5DF}" type="presOf" srcId="{F5C3C2B8-6B34-4716-A765-D2C99D715A31}" destId="{82C16B46-B9E6-4745-93B0-80D3C5783C15}" srcOrd="0" destOrd="0" presId="urn:microsoft.com/office/officeart/2005/8/layout/orgChart1"/>
    <dgm:cxn modelId="{574007D3-9601-4C86-97BD-C68BFB608395}" srcId="{B7D37D5F-8743-4D87-95DC-F327ED5A4F18}" destId="{0659C8D5-7CD9-4464-AC5B-37F08416B744}" srcOrd="1" destOrd="0" parTransId="{456D93A2-AA8C-4AC6-825E-9348AFB2B1F5}" sibTransId="{877A0668-3A1B-4BF0-B323-6E31D98ED3AA}"/>
    <dgm:cxn modelId="{5DB1A9D3-4783-405E-B13D-ADDC454CED8B}" type="presOf" srcId="{07738D13-A79B-42B0-8029-446A2013FC2A}" destId="{B5D9FDA1-27A5-4560-BFA6-005912E25B61}" srcOrd="1" destOrd="0" presId="urn:microsoft.com/office/officeart/2005/8/layout/orgChart1"/>
    <dgm:cxn modelId="{78D2ACDD-652B-4C39-9586-DE83DD6DC0D8}" type="presOf" srcId="{C071875D-4549-45CC-AC20-D799AE41F04D}" destId="{5A127DEA-665F-4B8A-9AB2-218F85888F97}" srcOrd="0" destOrd="0" presId="urn:microsoft.com/office/officeart/2005/8/layout/orgChart1"/>
    <dgm:cxn modelId="{BFB3ADDE-4B14-441D-A2C4-F17D13768829}" type="presOf" srcId="{0659C8D5-7CD9-4464-AC5B-37F08416B744}" destId="{0B38B7C9-EC6E-4826-8C86-7B64B249C060}" srcOrd="0" destOrd="0" presId="urn:microsoft.com/office/officeart/2005/8/layout/orgChart1"/>
    <dgm:cxn modelId="{C398A2E4-44EB-4E09-9EB7-114A93A252D3}" type="presOf" srcId="{DA344FD7-00BC-4DA8-BEB9-4289844D3DC6}" destId="{B90A12BF-2E52-4CCD-98C0-B5A5A19EDD91}" srcOrd="0" destOrd="0" presId="urn:microsoft.com/office/officeart/2005/8/layout/orgChart1"/>
    <dgm:cxn modelId="{B2D671E5-77C7-4B4A-AC96-04AD46D6DEF8}" type="presOf" srcId="{663593BB-C68A-4C01-9FFC-E48C44FB2F00}" destId="{52F7B2A0-3848-4B19-9521-86C53790261A}" srcOrd="0" destOrd="0" presId="urn:microsoft.com/office/officeart/2005/8/layout/orgChart1"/>
    <dgm:cxn modelId="{8FA28AEC-4556-42F2-9CC3-444CDC17D8F0}" type="presOf" srcId="{0659C8D5-7CD9-4464-AC5B-37F08416B744}" destId="{A2060CFB-FDB9-480F-85E8-BC16831943E0}" srcOrd="1" destOrd="0" presId="urn:microsoft.com/office/officeart/2005/8/layout/orgChart1"/>
    <dgm:cxn modelId="{80F51AF0-7FEF-4812-9096-378E29478FE9}" type="presOf" srcId="{B7D37D5F-8743-4D87-95DC-F327ED5A4F18}" destId="{5E7B612C-DF99-4638-BF31-75638A5231E5}" srcOrd="0" destOrd="0" presId="urn:microsoft.com/office/officeart/2005/8/layout/orgChart1"/>
    <dgm:cxn modelId="{066DCFF9-8B67-4E23-A58A-1CDA0074B977}" srcId="{0659C8D5-7CD9-4464-AC5B-37F08416B744}" destId="{18C5DFD3-4D0E-4638-BAF7-67C3978C6E28}" srcOrd="1" destOrd="0" parTransId="{D8649998-22E9-43B7-A9D2-6F4D2547D717}" sibTransId="{27D25D90-D2C0-4557-8863-9B5185C3DA8A}"/>
    <dgm:cxn modelId="{89A814FA-CFEC-4ADD-A039-164E1D85FA16}" type="presOf" srcId="{B8941A95-8791-4CA6-BB78-0641376D4618}" destId="{3E1ABF90-F76F-4C69-8519-17BEF0B0992C}" srcOrd="0" destOrd="0" presId="urn:microsoft.com/office/officeart/2005/8/layout/orgChart1"/>
    <dgm:cxn modelId="{246420FF-ADF8-484E-8C6E-A7287EA57D7B}" type="presOf" srcId="{07E66335-BB01-4862-98CB-74B63EC8661F}" destId="{B893EFA6-954E-4A36-9DCF-FC6BDD5E9616}" srcOrd="0" destOrd="0" presId="urn:microsoft.com/office/officeart/2005/8/layout/orgChart1"/>
    <dgm:cxn modelId="{B0EE06BF-EF64-4F8A-86E2-92939C5BF417}" type="presParOf" srcId="{3EAD3A6C-1487-4A82-AA39-C206497B3C89}" destId="{1A33BBC7-6AFC-42AD-8B82-9695BC7A1878}" srcOrd="0" destOrd="0" presId="urn:microsoft.com/office/officeart/2005/8/layout/orgChart1"/>
    <dgm:cxn modelId="{9F6CEAC4-142B-4B45-90E9-3EDED2D4DC10}" type="presParOf" srcId="{1A33BBC7-6AFC-42AD-8B82-9695BC7A1878}" destId="{28E3E0B2-1326-4FE6-A541-DE778E8CAFA9}" srcOrd="0" destOrd="0" presId="urn:microsoft.com/office/officeart/2005/8/layout/orgChart1"/>
    <dgm:cxn modelId="{54BC8B8B-5840-4ABB-BDD9-061025BF3389}" type="presParOf" srcId="{28E3E0B2-1326-4FE6-A541-DE778E8CAFA9}" destId="{5A127DEA-665F-4B8A-9AB2-218F85888F97}" srcOrd="0" destOrd="0" presId="urn:microsoft.com/office/officeart/2005/8/layout/orgChart1"/>
    <dgm:cxn modelId="{9F26B50D-2F0E-4039-AC02-C90AEB72173A}" type="presParOf" srcId="{28E3E0B2-1326-4FE6-A541-DE778E8CAFA9}" destId="{148C1E00-862C-4A23-8397-243B07AD260B}" srcOrd="1" destOrd="0" presId="urn:microsoft.com/office/officeart/2005/8/layout/orgChart1"/>
    <dgm:cxn modelId="{2C1C4718-0308-4C82-97D1-EC1437F9007C}" type="presParOf" srcId="{1A33BBC7-6AFC-42AD-8B82-9695BC7A1878}" destId="{EC37FFF2-A36A-4653-907D-93CB770B73B1}" srcOrd="1" destOrd="0" presId="urn:microsoft.com/office/officeart/2005/8/layout/orgChart1"/>
    <dgm:cxn modelId="{64E3A1FD-4ECD-4C34-8BB0-86AFFAA4D067}" type="presParOf" srcId="{EC37FFF2-A36A-4653-907D-93CB770B73B1}" destId="{3E1ABF90-F76F-4C69-8519-17BEF0B0992C}" srcOrd="0" destOrd="0" presId="urn:microsoft.com/office/officeart/2005/8/layout/orgChart1"/>
    <dgm:cxn modelId="{B6DCFA69-97B1-42F8-8E17-7F989B633B32}" type="presParOf" srcId="{EC37FFF2-A36A-4653-907D-93CB770B73B1}" destId="{E0B4C925-6C1B-4386-86DB-37484145743E}" srcOrd="1" destOrd="0" presId="urn:microsoft.com/office/officeart/2005/8/layout/orgChart1"/>
    <dgm:cxn modelId="{7A170E4A-94DA-4F31-9BDF-095008F547BA}" type="presParOf" srcId="{E0B4C925-6C1B-4386-86DB-37484145743E}" destId="{2B6E9EA2-F002-40C4-88D9-B71A67039B2F}" srcOrd="0" destOrd="0" presId="urn:microsoft.com/office/officeart/2005/8/layout/orgChart1"/>
    <dgm:cxn modelId="{0D3620B2-6578-49B3-8C1F-856A82B1916A}" type="presParOf" srcId="{2B6E9EA2-F002-40C4-88D9-B71A67039B2F}" destId="{FB956C6B-B08A-404E-8542-A945FA696E10}" srcOrd="0" destOrd="0" presId="urn:microsoft.com/office/officeart/2005/8/layout/orgChart1"/>
    <dgm:cxn modelId="{46E6AE5D-62B9-4090-9910-1986143F86B9}" type="presParOf" srcId="{2B6E9EA2-F002-40C4-88D9-B71A67039B2F}" destId="{B5D9FDA1-27A5-4560-BFA6-005912E25B61}" srcOrd="1" destOrd="0" presId="urn:microsoft.com/office/officeart/2005/8/layout/orgChart1"/>
    <dgm:cxn modelId="{863ECF96-FB1B-44F7-84EA-DDAF0AF7087B}" type="presParOf" srcId="{E0B4C925-6C1B-4386-86DB-37484145743E}" destId="{A3C44E69-72C1-4C33-B445-C06D23B50BAA}" srcOrd="1" destOrd="0" presId="urn:microsoft.com/office/officeart/2005/8/layout/orgChart1"/>
    <dgm:cxn modelId="{8EB6E961-F054-4D4E-926F-DAA140099890}" type="presParOf" srcId="{E0B4C925-6C1B-4386-86DB-37484145743E}" destId="{AFEEBE0A-B505-4DB7-BD3E-CEB81B66C38B}" srcOrd="2" destOrd="0" presId="urn:microsoft.com/office/officeart/2005/8/layout/orgChart1"/>
    <dgm:cxn modelId="{C748015F-578D-4104-88DD-4E904A01355B}" type="presParOf" srcId="{EC37FFF2-A36A-4653-907D-93CB770B73B1}" destId="{82C16B46-B9E6-4745-93B0-80D3C5783C15}" srcOrd="2" destOrd="0" presId="urn:microsoft.com/office/officeart/2005/8/layout/orgChart1"/>
    <dgm:cxn modelId="{BBA1FDEA-401A-4E96-A7F1-CC3EAA2ADA4B}" type="presParOf" srcId="{EC37FFF2-A36A-4653-907D-93CB770B73B1}" destId="{F41396E2-F8E3-4F30-9B8E-5CACC02ADE4A}" srcOrd="3" destOrd="0" presId="urn:microsoft.com/office/officeart/2005/8/layout/orgChart1"/>
    <dgm:cxn modelId="{F95B101A-A5AF-4D9A-95DB-BEEA8CCC9D88}" type="presParOf" srcId="{F41396E2-F8E3-4F30-9B8E-5CACC02ADE4A}" destId="{1E8AF7AE-D30F-4F0A-8D60-D4B45A5F2C1C}" srcOrd="0" destOrd="0" presId="urn:microsoft.com/office/officeart/2005/8/layout/orgChart1"/>
    <dgm:cxn modelId="{1263691B-7FD5-406A-9BF5-5D2656024320}" type="presParOf" srcId="{1E8AF7AE-D30F-4F0A-8D60-D4B45A5F2C1C}" destId="{04B1F053-90EC-41EB-AA1C-B1970AF3ED77}" srcOrd="0" destOrd="0" presId="urn:microsoft.com/office/officeart/2005/8/layout/orgChart1"/>
    <dgm:cxn modelId="{E4EA87E0-7B95-465E-887F-1EA1CB13F299}" type="presParOf" srcId="{1E8AF7AE-D30F-4F0A-8D60-D4B45A5F2C1C}" destId="{934DAF5D-BBE5-45B7-9B2C-842966003343}" srcOrd="1" destOrd="0" presId="urn:microsoft.com/office/officeart/2005/8/layout/orgChart1"/>
    <dgm:cxn modelId="{B9383C6A-5811-4122-9EE7-EED7C698D3D4}" type="presParOf" srcId="{F41396E2-F8E3-4F30-9B8E-5CACC02ADE4A}" destId="{83B7CDBB-12EB-4732-ACB6-31DF2390881F}" srcOrd="1" destOrd="0" presId="urn:microsoft.com/office/officeart/2005/8/layout/orgChart1"/>
    <dgm:cxn modelId="{9240B558-B66A-4706-A7CA-F2BD9A6A291D}" type="presParOf" srcId="{F41396E2-F8E3-4F30-9B8E-5CACC02ADE4A}" destId="{B0592E6E-C746-42A2-A8B9-990FD04A5AAC}" srcOrd="2" destOrd="0" presId="urn:microsoft.com/office/officeart/2005/8/layout/orgChart1"/>
    <dgm:cxn modelId="{A5EA53BF-FCBC-4E06-A1BA-A32956C9C616}" type="presParOf" srcId="{EC37FFF2-A36A-4653-907D-93CB770B73B1}" destId="{B893EFA6-954E-4A36-9DCF-FC6BDD5E9616}" srcOrd="4" destOrd="0" presId="urn:microsoft.com/office/officeart/2005/8/layout/orgChart1"/>
    <dgm:cxn modelId="{8978A47A-7CB5-4BFD-878E-C42B04047FC2}" type="presParOf" srcId="{EC37FFF2-A36A-4653-907D-93CB770B73B1}" destId="{A367697D-3033-437F-B5C4-9999FC81331D}" srcOrd="5" destOrd="0" presId="urn:microsoft.com/office/officeart/2005/8/layout/orgChart1"/>
    <dgm:cxn modelId="{7F234685-022E-4CB0-A600-60D5F8FC99C9}" type="presParOf" srcId="{A367697D-3033-437F-B5C4-9999FC81331D}" destId="{76FBF558-E9E2-4E57-87C1-B0D2499F5E4C}" srcOrd="0" destOrd="0" presId="urn:microsoft.com/office/officeart/2005/8/layout/orgChart1"/>
    <dgm:cxn modelId="{F8D773B2-A993-482C-8986-5208483C7A82}" type="presParOf" srcId="{76FBF558-E9E2-4E57-87C1-B0D2499F5E4C}" destId="{2E205117-919D-4D70-80A0-7A33C028C6E3}" srcOrd="0" destOrd="0" presId="urn:microsoft.com/office/officeart/2005/8/layout/orgChart1"/>
    <dgm:cxn modelId="{76DB1172-F806-4DA8-91A9-68FFD8EFA0C9}" type="presParOf" srcId="{76FBF558-E9E2-4E57-87C1-B0D2499F5E4C}" destId="{16040C1D-D3BD-4BED-82A8-354AFA55BF21}" srcOrd="1" destOrd="0" presId="urn:microsoft.com/office/officeart/2005/8/layout/orgChart1"/>
    <dgm:cxn modelId="{1136EBA2-9BE8-473D-B371-E0F806A87A8E}" type="presParOf" srcId="{A367697D-3033-437F-B5C4-9999FC81331D}" destId="{E19F0B4B-79BF-4911-B0F4-16BE34B30944}" srcOrd="1" destOrd="0" presId="urn:microsoft.com/office/officeart/2005/8/layout/orgChart1"/>
    <dgm:cxn modelId="{0525AFF4-44A0-4B8F-80F2-5E8461A581AF}" type="presParOf" srcId="{A367697D-3033-437F-B5C4-9999FC81331D}" destId="{E4B3074D-2DFD-449E-8BB9-936D05605CDE}" srcOrd="2" destOrd="0" presId="urn:microsoft.com/office/officeart/2005/8/layout/orgChart1"/>
    <dgm:cxn modelId="{A3E7DF98-4D31-44AE-9E7D-9C16951F6905}" type="presParOf" srcId="{EC37FFF2-A36A-4653-907D-93CB770B73B1}" destId="{52F7B2A0-3848-4B19-9521-86C53790261A}" srcOrd="6" destOrd="0" presId="urn:microsoft.com/office/officeart/2005/8/layout/orgChart1"/>
    <dgm:cxn modelId="{3B1B134E-6748-4B24-85FD-ACB8D41134D3}" type="presParOf" srcId="{EC37FFF2-A36A-4653-907D-93CB770B73B1}" destId="{DF581DF4-7364-4340-8456-2DADBDC8D9CF}" srcOrd="7" destOrd="0" presId="urn:microsoft.com/office/officeart/2005/8/layout/orgChart1"/>
    <dgm:cxn modelId="{B746CA6C-5120-4C75-879A-97EB936072E8}" type="presParOf" srcId="{DF581DF4-7364-4340-8456-2DADBDC8D9CF}" destId="{F1011063-FDFE-4CD6-ADBF-44BB7982EEF0}" srcOrd="0" destOrd="0" presId="urn:microsoft.com/office/officeart/2005/8/layout/orgChart1"/>
    <dgm:cxn modelId="{9E49670C-1B33-4A2B-BFEC-A6246FC2EA8F}" type="presParOf" srcId="{F1011063-FDFE-4CD6-ADBF-44BB7982EEF0}" destId="{D9513748-851F-4D1C-B13A-0ACC421FF9A2}" srcOrd="0" destOrd="0" presId="urn:microsoft.com/office/officeart/2005/8/layout/orgChart1"/>
    <dgm:cxn modelId="{68EBE031-3FE2-4077-B6AC-B776C5D7CCA7}" type="presParOf" srcId="{F1011063-FDFE-4CD6-ADBF-44BB7982EEF0}" destId="{D9915E48-0925-48D5-9568-1E6F505FCD38}" srcOrd="1" destOrd="0" presId="urn:microsoft.com/office/officeart/2005/8/layout/orgChart1"/>
    <dgm:cxn modelId="{9ED64AD6-33DD-477A-AC37-EC2591436EA7}" type="presParOf" srcId="{DF581DF4-7364-4340-8456-2DADBDC8D9CF}" destId="{199C535B-1E9C-48C1-8A97-C14F05214FA5}" srcOrd="1" destOrd="0" presId="urn:microsoft.com/office/officeart/2005/8/layout/orgChart1"/>
    <dgm:cxn modelId="{0FBBE67B-AFB5-4A05-80A5-4AB9324877E2}" type="presParOf" srcId="{DF581DF4-7364-4340-8456-2DADBDC8D9CF}" destId="{6911E735-F16C-4C01-A289-A1E285A60C9B}" srcOrd="2" destOrd="0" presId="urn:microsoft.com/office/officeart/2005/8/layout/orgChart1"/>
    <dgm:cxn modelId="{0F0ED891-CF92-4910-A2A1-18A278EFE9B0}" type="presParOf" srcId="{EC37FFF2-A36A-4653-907D-93CB770B73B1}" destId="{F2C8D556-F780-4B96-A765-F73A8A1F5883}" srcOrd="8" destOrd="0" presId="urn:microsoft.com/office/officeart/2005/8/layout/orgChart1"/>
    <dgm:cxn modelId="{78CC1E51-6517-426E-90BE-7A36D14675A8}" type="presParOf" srcId="{EC37FFF2-A36A-4653-907D-93CB770B73B1}" destId="{4AD9C1D8-B416-46CF-A9EF-C5218A355059}" srcOrd="9" destOrd="0" presId="urn:microsoft.com/office/officeart/2005/8/layout/orgChart1"/>
    <dgm:cxn modelId="{D7E7FD4F-F80B-4284-B92C-1CA5461457E9}" type="presParOf" srcId="{4AD9C1D8-B416-46CF-A9EF-C5218A355059}" destId="{AFF932D2-547E-49C2-A3D0-9B723FC9ED59}" srcOrd="0" destOrd="0" presId="urn:microsoft.com/office/officeart/2005/8/layout/orgChart1"/>
    <dgm:cxn modelId="{A31F71F1-D791-48E1-A2D5-6EC443803439}" type="presParOf" srcId="{AFF932D2-547E-49C2-A3D0-9B723FC9ED59}" destId="{5E7B612C-DF99-4638-BF31-75638A5231E5}" srcOrd="0" destOrd="0" presId="urn:microsoft.com/office/officeart/2005/8/layout/orgChart1"/>
    <dgm:cxn modelId="{3261320E-E5EA-4ECC-B0E1-85570EE21572}" type="presParOf" srcId="{AFF932D2-547E-49C2-A3D0-9B723FC9ED59}" destId="{12D83AF7-80CD-42FB-B11F-36A5052D9530}" srcOrd="1" destOrd="0" presId="urn:microsoft.com/office/officeart/2005/8/layout/orgChart1"/>
    <dgm:cxn modelId="{3AB7B9E6-CC57-4E98-B7FD-F8BD02CE525A}" type="presParOf" srcId="{4AD9C1D8-B416-46CF-A9EF-C5218A355059}" destId="{AE0E5D33-D5E5-42F0-A420-A18923F76DD6}" srcOrd="1" destOrd="0" presId="urn:microsoft.com/office/officeart/2005/8/layout/orgChart1"/>
    <dgm:cxn modelId="{0F2D3C1A-E917-4163-94A1-C531D28A5CFD}" type="presParOf" srcId="{AE0E5D33-D5E5-42F0-A420-A18923F76DD6}" destId="{C5AAC4FF-B327-4DCF-BF81-2F22DB26F2D4}" srcOrd="0" destOrd="0" presId="urn:microsoft.com/office/officeart/2005/8/layout/orgChart1"/>
    <dgm:cxn modelId="{212217E8-8AA3-472F-B15C-1549F579DB1F}" type="presParOf" srcId="{AE0E5D33-D5E5-42F0-A420-A18923F76DD6}" destId="{F6E100E3-B092-4591-AFDB-7FF4F1FA4701}" srcOrd="1" destOrd="0" presId="urn:microsoft.com/office/officeart/2005/8/layout/orgChart1"/>
    <dgm:cxn modelId="{531A525A-FB6D-4D5D-B0AB-B8E9AF58D98C}" type="presParOf" srcId="{F6E100E3-B092-4591-AFDB-7FF4F1FA4701}" destId="{63674AAA-C06D-441F-8D32-BA4ADCBA234E}" srcOrd="0" destOrd="0" presId="urn:microsoft.com/office/officeart/2005/8/layout/orgChart1"/>
    <dgm:cxn modelId="{0DF3C607-EDED-4E7D-8CCA-ADBE8E7259A2}" type="presParOf" srcId="{63674AAA-C06D-441F-8D32-BA4ADCBA234E}" destId="{B90A12BF-2E52-4CCD-98C0-B5A5A19EDD91}" srcOrd="0" destOrd="0" presId="urn:microsoft.com/office/officeart/2005/8/layout/orgChart1"/>
    <dgm:cxn modelId="{20FAF61B-123D-4BA3-9B97-E0DB7D1138F4}" type="presParOf" srcId="{63674AAA-C06D-441F-8D32-BA4ADCBA234E}" destId="{DD4EA57A-4527-406E-A14B-3B7F11C22740}" srcOrd="1" destOrd="0" presId="urn:microsoft.com/office/officeart/2005/8/layout/orgChart1"/>
    <dgm:cxn modelId="{E9C04749-C9E6-4740-B72F-E532176ECFB8}" type="presParOf" srcId="{F6E100E3-B092-4591-AFDB-7FF4F1FA4701}" destId="{044C4BD0-7ABF-484D-8323-BBC107188FCC}" srcOrd="1" destOrd="0" presId="urn:microsoft.com/office/officeart/2005/8/layout/orgChart1"/>
    <dgm:cxn modelId="{5766A254-0E48-49E3-88B8-7550EFAF1953}" type="presParOf" srcId="{F6E100E3-B092-4591-AFDB-7FF4F1FA4701}" destId="{8B0B399D-6675-4150-A59E-C7FF46B1246D}" srcOrd="2" destOrd="0" presId="urn:microsoft.com/office/officeart/2005/8/layout/orgChart1"/>
    <dgm:cxn modelId="{21C013DB-DA30-4CB9-8BC5-F7BEF9DD7F3A}" type="presParOf" srcId="{AE0E5D33-D5E5-42F0-A420-A18923F76DD6}" destId="{03DC5F9D-B6E1-4D7B-AA2B-928FA64A5D62}" srcOrd="2" destOrd="0" presId="urn:microsoft.com/office/officeart/2005/8/layout/orgChart1"/>
    <dgm:cxn modelId="{D5E865DA-BF3C-40DC-A5BE-B54BD050E59B}" type="presParOf" srcId="{AE0E5D33-D5E5-42F0-A420-A18923F76DD6}" destId="{BD9DBEF0-1980-4C45-8269-E1B36DC99BBB}" srcOrd="3" destOrd="0" presId="urn:microsoft.com/office/officeart/2005/8/layout/orgChart1"/>
    <dgm:cxn modelId="{3CBB0CF0-124E-49A4-A341-BA4FDAC74A3A}" type="presParOf" srcId="{BD9DBEF0-1980-4C45-8269-E1B36DC99BBB}" destId="{5235D951-C833-4C51-BC04-E073EEFA7974}" srcOrd="0" destOrd="0" presId="urn:microsoft.com/office/officeart/2005/8/layout/orgChart1"/>
    <dgm:cxn modelId="{A97BC6FC-B446-4802-929B-ADB064AC9FEB}" type="presParOf" srcId="{5235D951-C833-4C51-BC04-E073EEFA7974}" destId="{0B38B7C9-EC6E-4826-8C86-7B64B249C060}" srcOrd="0" destOrd="0" presId="urn:microsoft.com/office/officeart/2005/8/layout/orgChart1"/>
    <dgm:cxn modelId="{22B6AEBD-217B-4EA2-85BF-80D1C3FAA09C}" type="presParOf" srcId="{5235D951-C833-4C51-BC04-E073EEFA7974}" destId="{A2060CFB-FDB9-480F-85E8-BC16831943E0}" srcOrd="1" destOrd="0" presId="urn:microsoft.com/office/officeart/2005/8/layout/orgChart1"/>
    <dgm:cxn modelId="{E95871AE-C9FC-44E2-AA60-0FB0F5B4DD55}" type="presParOf" srcId="{BD9DBEF0-1980-4C45-8269-E1B36DC99BBB}" destId="{E95AFB37-7CC9-4B18-98E4-16E5FE427A83}" srcOrd="1" destOrd="0" presId="urn:microsoft.com/office/officeart/2005/8/layout/orgChart1"/>
    <dgm:cxn modelId="{BB0C749D-B8DC-4EF0-BC11-1D9D6E9C9AB3}" type="presParOf" srcId="{E95AFB37-7CC9-4B18-98E4-16E5FE427A83}" destId="{CC960339-EFF8-4755-B70C-C23D270AFB6C}" srcOrd="0" destOrd="0" presId="urn:microsoft.com/office/officeart/2005/8/layout/orgChart1"/>
    <dgm:cxn modelId="{ED62EF33-7406-4075-83BD-702B1178D7C2}" type="presParOf" srcId="{E95AFB37-7CC9-4B18-98E4-16E5FE427A83}" destId="{30C768DE-8929-43B7-93AC-3216D6DFE5A7}" srcOrd="1" destOrd="0" presId="urn:microsoft.com/office/officeart/2005/8/layout/orgChart1"/>
    <dgm:cxn modelId="{3C1DCEDD-B509-46A1-A71C-DCEEF7FC3FB7}" type="presParOf" srcId="{30C768DE-8929-43B7-93AC-3216D6DFE5A7}" destId="{9F4FDAEF-F82C-4D5E-95B1-FC77543E2F5C}" srcOrd="0" destOrd="0" presId="urn:microsoft.com/office/officeart/2005/8/layout/orgChart1"/>
    <dgm:cxn modelId="{AE6A6526-41B3-483B-AC0C-B4651CEBD0DA}" type="presParOf" srcId="{9F4FDAEF-F82C-4D5E-95B1-FC77543E2F5C}" destId="{5307CD1E-279C-4D2B-91E1-9AE6529DB97E}" srcOrd="0" destOrd="0" presId="urn:microsoft.com/office/officeart/2005/8/layout/orgChart1"/>
    <dgm:cxn modelId="{0D2E4AE8-E94E-4B83-A805-9D61D6A79242}" type="presParOf" srcId="{9F4FDAEF-F82C-4D5E-95B1-FC77543E2F5C}" destId="{E98972D0-C288-4DEA-9D38-A9913896E004}" srcOrd="1" destOrd="0" presId="urn:microsoft.com/office/officeart/2005/8/layout/orgChart1"/>
    <dgm:cxn modelId="{C4F2079A-B016-4828-A180-F8F71FFEC82E}" type="presParOf" srcId="{30C768DE-8929-43B7-93AC-3216D6DFE5A7}" destId="{625E9780-7FBA-445C-9C05-EF6C95276206}" srcOrd="1" destOrd="0" presId="urn:microsoft.com/office/officeart/2005/8/layout/orgChart1"/>
    <dgm:cxn modelId="{E7277456-442A-4A03-928C-B09489BEB546}" type="presParOf" srcId="{30C768DE-8929-43B7-93AC-3216D6DFE5A7}" destId="{1A0ECEE5-CF41-46DE-802C-F0297C79D1B9}" srcOrd="2" destOrd="0" presId="urn:microsoft.com/office/officeart/2005/8/layout/orgChart1"/>
    <dgm:cxn modelId="{A87D7D4A-4609-4ACB-9083-F001DA4E7459}" type="presParOf" srcId="{E95AFB37-7CC9-4B18-98E4-16E5FE427A83}" destId="{3D2E7EC6-E0F3-424B-87BE-B0B5006EC4BF}" srcOrd="2" destOrd="0" presId="urn:microsoft.com/office/officeart/2005/8/layout/orgChart1"/>
    <dgm:cxn modelId="{51AB2399-FA9F-4299-BFFF-7E6DA5D4C156}" type="presParOf" srcId="{E95AFB37-7CC9-4B18-98E4-16E5FE427A83}" destId="{5947C9CB-85B9-4B97-ABB3-25C0517A3C32}" srcOrd="3" destOrd="0" presId="urn:microsoft.com/office/officeart/2005/8/layout/orgChart1"/>
    <dgm:cxn modelId="{25ED2092-5108-465E-A86E-BA8A156EDB9F}" type="presParOf" srcId="{5947C9CB-85B9-4B97-ABB3-25C0517A3C32}" destId="{60CCB8BA-618A-4D8E-9C5B-9CDD612F3A33}" srcOrd="0" destOrd="0" presId="urn:microsoft.com/office/officeart/2005/8/layout/orgChart1"/>
    <dgm:cxn modelId="{93319A99-5E52-4F80-B5DF-365DADAF4CC1}" type="presParOf" srcId="{60CCB8BA-618A-4D8E-9C5B-9CDD612F3A33}" destId="{32A37C5F-68CA-4FCC-9D86-0C41749C0D92}" srcOrd="0" destOrd="0" presId="urn:microsoft.com/office/officeart/2005/8/layout/orgChart1"/>
    <dgm:cxn modelId="{B4AF72A4-DFBB-4FEF-A316-DC414BA9896F}" type="presParOf" srcId="{60CCB8BA-618A-4D8E-9C5B-9CDD612F3A33}" destId="{9BFB8313-5232-4593-8865-C07B8DDB33E1}" srcOrd="1" destOrd="0" presId="urn:microsoft.com/office/officeart/2005/8/layout/orgChart1"/>
    <dgm:cxn modelId="{907D7B20-198B-4602-B3A5-0BC102965C05}" type="presParOf" srcId="{5947C9CB-85B9-4B97-ABB3-25C0517A3C32}" destId="{29681D59-A5DC-42AA-A3F5-E5A5275C1248}" srcOrd="1" destOrd="0" presId="urn:microsoft.com/office/officeart/2005/8/layout/orgChart1"/>
    <dgm:cxn modelId="{6D52EC6A-D87E-4931-B687-9B2C51D781A7}" type="presParOf" srcId="{29681D59-A5DC-42AA-A3F5-E5A5275C1248}" destId="{0CE70AD1-A2D7-49C8-BF31-181BEA4B9253}" srcOrd="0" destOrd="0" presId="urn:microsoft.com/office/officeart/2005/8/layout/orgChart1"/>
    <dgm:cxn modelId="{17942FE3-772C-442A-B327-A501C4FA6979}" type="presParOf" srcId="{29681D59-A5DC-42AA-A3F5-E5A5275C1248}" destId="{E2012164-7A7E-4D69-BAE1-A77AD5A1A3FD}" srcOrd="1" destOrd="0" presId="urn:microsoft.com/office/officeart/2005/8/layout/orgChart1"/>
    <dgm:cxn modelId="{CD07DC2C-C3AB-49D5-8587-C74D2D8F0DFF}" type="presParOf" srcId="{E2012164-7A7E-4D69-BAE1-A77AD5A1A3FD}" destId="{BAFB3B05-F85F-49EE-9C4D-570DC274187C}" srcOrd="0" destOrd="0" presId="urn:microsoft.com/office/officeart/2005/8/layout/orgChart1"/>
    <dgm:cxn modelId="{A3B506EC-8DEA-4120-9B2B-11A10C7EE4B2}" type="presParOf" srcId="{BAFB3B05-F85F-49EE-9C4D-570DC274187C}" destId="{73C89815-F1ED-4BDF-AFDC-1B2D1E6876D1}" srcOrd="0" destOrd="0" presId="urn:microsoft.com/office/officeart/2005/8/layout/orgChart1"/>
    <dgm:cxn modelId="{A1EA1E94-4FA4-4705-9CE4-B1EEB0AB1C8A}" type="presParOf" srcId="{BAFB3B05-F85F-49EE-9C4D-570DC274187C}" destId="{3262D6F3-1DEC-4AEA-A066-ACAAB5949D6C}" srcOrd="1" destOrd="0" presId="urn:microsoft.com/office/officeart/2005/8/layout/orgChart1"/>
    <dgm:cxn modelId="{6C90DDA0-4614-4796-8C21-C7C75BE37612}" type="presParOf" srcId="{E2012164-7A7E-4D69-BAE1-A77AD5A1A3FD}" destId="{5F33082B-DF0C-442F-A48C-3C30B46918B3}" srcOrd="1" destOrd="0" presId="urn:microsoft.com/office/officeart/2005/8/layout/orgChart1"/>
    <dgm:cxn modelId="{D0C15A9D-22A6-42D4-93DA-40FE376691F3}" type="presParOf" srcId="{E2012164-7A7E-4D69-BAE1-A77AD5A1A3FD}" destId="{D0B59372-FC16-4A4D-9239-F46BC05C4697}" srcOrd="2" destOrd="0" presId="urn:microsoft.com/office/officeart/2005/8/layout/orgChart1"/>
    <dgm:cxn modelId="{33835DD8-619B-4E14-80F6-7AAEEB12C7E6}" type="presParOf" srcId="{29681D59-A5DC-42AA-A3F5-E5A5275C1248}" destId="{E73B782B-BFAF-478D-904E-F3957E4BC314}" srcOrd="2" destOrd="0" presId="urn:microsoft.com/office/officeart/2005/8/layout/orgChart1"/>
    <dgm:cxn modelId="{516C3FB1-90F1-4D26-A2DF-1BF1C18849DF}" type="presParOf" srcId="{29681D59-A5DC-42AA-A3F5-E5A5275C1248}" destId="{03EAC4C9-B743-4A8B-A7BE-16EA35341C9A}" srcOrd="3" destOrd="0" presId="urn:microsoft.com/office/officeart/2005/8/layout/orgChart1"/>
    <dgm:cxn modelId="{F87EC7F3-31D6-473C-A866-A73D34FC5F86}" type="presParOf" srcId="{03EAC4C9-B743-4A8B-A7BE-16EA35341C9A}" destId="{E3CE7152-A064-4040-B33C-CD027CA650BC}" srcOrd="0" destOrd="0" presId="urn:microsoft.com/office/officeart/2005/8/layout/orgChart1"/>
    <dgm:cxn modelId="{4E32F480-3731-4F46-B9B2-0C83564CA0AC}" type="presParOf" srcId="{E3CE7152-A064-4040-B33C-CD027CA650BC}" destId="{231AF68E-D7DA-4660-895D-3B591F2C0AE9}" srcOrd="0" destOrd="0" presId="urn:microsoft.com/office/officeart/2005/8/layout/orgChart1"/>
    <dgm:cxn modelId="{638FA2C4-DA6C-4A8F-AA19-90B37BEA1853}" type="presParOf" srcId="{E3CE7152-A064-4040-B33C-CD027CA650BC}" destId="{6DA284DD-86C2-42A1-AAE0-A4E25B06C60D}" srcOrd="1" destOrd="0" presId="urn:microsoft.com/office/officeart/2005/8/layout/orgChart1"/>
    <dgm:cxn modelId="{FC775A9D-C42F-416C-866E-4D6D55948448}" type="presParOf" srcId="{03EAC4C9-B743-4A8B-A7BE-16EA35341C9A}" destId="{F31ECC2F-6D7A-47CE-9870-403F851C9B4C}" srcOrd="1" destOrd="0" presId="urn:microsoft.com/office/officeart/2005/8/layout/orgChart1"/>
    <dgm:cxn modelId="{FAEAB70E-CC7D-485E-A373-122CD4849F97}" type="presParOf" srcId="{03EAC4C9-B743-4A8B-A7BE-16EA35341C9A}" destId="{D8D8433B-1E0D-4C72-80E0-E1DE962DDEA3}" srcOrd="2" destOrd="0" presId="urn:microsoft.com/office/officeart/2005/8/layout/orgChart1"/>
    <dgm:cxn modelId="{94E7F5CB-F5D9-4244-89D9-93793BBEB74D}" type="presParOf" srcId="{5947C9CB-85B9-4B97-ABB3-25C0517A3C32}" destId="{FE37AC83-685E-4C80-8208-17060248481E}" srcOrd="2" destOrd="0" presId="urn:microsoft.com/office/officeart/2005/8/layout/orgChart1"/>
    <dgm:cxn modelId="{5C313A14-31D7-4493-BED9-A1A2709466B5}" type="presParOf" srcId="{BD9DBEF0-1980-4C45-8269-E1B36DC99BBB}" destId="{7C78DEFF-D5AB-4DB0-B6F2-EE61D9ACB38C}" srcOrd="2" destOrd="0" presId="urn:microsoft.com/office/officeart/2005/8/layout/orgChart1"/>
    <dgm:cxn modelId="{E94DF967-31A3-4072-8965-94A9852C30C5}" type="presParOf" srcId="{4AD9C1D8-B416-46CF-A9EF-C5218A355059}" destId="{5C2AC523-D295-42D1-8211-7FABFE6370A9}" srcOrd="2" destOrd="0" presId="urn:microsoft.com/office/officeart/2005/8/layout/orgChart1"/>
    <dgm:cxn modelId="{FF123B83-F963-4901-93B7-3DF53A1A715B}" type="presParOf" srcId="{EC37FFF2-A36A-4653-907D-93CB770B73B1}" destId="{7B46B721-CBFA-412C-9B77-30A9F8C395FE}" srcOrd="10" destOrd="0" presId="urn:microsoft.com/office/officeart/2005/8/layout/orgChart1"/>
    <dgm:cxn modelId="{EE2AE05D-E91C-462E-A30D-D543FCDF5393}" type="presParOf" srcId="{EC37FFF2-A36A-4653-907D-93CB770B73B1}" destId="{A6EBC942-47E6-44F3-B0A6-34FB02B07773}" srcOrd="11" destOrd="0" presId="urn:microsoft.com/office/officeart/2005/8/layout/orgChart1"/>
    <dgm:cxn modelId="{EB42CB3F-F485-422B-A4F4-94C06020CD52}" type="presParOf" srcId="{A6EBC942-47E6-44F3-B0A6-34FB02B07773}" destId="{920E24B2-6026-4421-A3AB-E421746B5454}" srcOrd="0" destOrd="0" presId="urn:microsoft.com/office/officeart/2005/8/layout/orgChart1"/>
    <dgm:cxn modelId="{F2611E3B-E414-4439-AD9F-D200C5675A7F}" type="presParOf" srcId="{920E24B2-6026-4421-A3AB-E421746B5454}" destId="{26BC92D9-1415-472B-9A4D-4CD575C50FEA}" srcOrd="0" destOrd="0" presId="urn:microsoft.com/office/officeart/2005/8/layout/orgChart1"/>
    <dgm:cxn modelId="{F7495DAD-064A-4B00-936D-816B9857BFF2}" type="presParOf" srcId="{920E24B2-6026-4421-A3AB-E421746B5454}" destId="{DD58461C-25AF-483B-A983-2595BE189D19}" srcOrd="1" destOrd="0" presId="urn:microsoft.com/office/officeart/2005/8/layout/orgChart1"/>
    <dgm:cxn modelId="{EF1AF6BE-50B0-4E37-9D6A-87271EAA6AB5}" type="presParOf" srcId="{A6EBC942-47E6-44F3-B0A6-34FB02B07773}" destId="{A1D55627-399C-45FD-988E-CE52601FC9CC}" srcOrd="1" destOrd="0" presId="urn:microsoft.com/office/officeart/2005/8/layout/orgChart1"/>
    <dgm:cxn modelId="{B4D53888-1647-466B-8684-581054F2D146}" type="presParOf" srcId="{A6EBC942-47E6-44F3-B0A6-34FB02B07773}" destId="{3DFEEB7E-1D8F-4E7D-8CE9-5899AF4F89AC}" srcOrd="2" destOrd="0" presId="urn:microsoft.com/office/officeart/2005/8/layout/orgChart1"/>
    <dgm:cxn modelId="{2906B87A-FF49-41CC-9149-4325BFBE4FCD}" type="presParOf" srcId="{1A33BBC7-6AFC-42AD-8B82-9695BC7A1878}" destId="{5C5AEF48-AE87-401C-9A65-155195345D56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20270A-3CC1-43C9-B8BA-4BFCFA19B2D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2985BB-7248-4F8A-8C2B-B80C9DBF8A15}">
      <dgm:prSet phldrT="[Text]"/>
      <dgm:spPr/>
      <dgm:t>
        <a:bodyPr/>
        <a:lstStyle/>
        <a:p>
          <a:r>
            <a:rPr lang="en-US"/>
            <a:t>UW SOM Home Department will provide an evaluation form</a:t>
          </a:r>
        </a:p>
      </dgm:t>
    </dgm:pt>
    <dgm:pt modelId="{AE71A715-6890-4ECB-92A5-D03BA301DB38}" type="parTrans" cxnId="{C7CBDA14-E737-4D26-AB83-929A0A92B894}">
      <dgm:prSet/>
      <dgm:spPr/>
      <dgm:t>
        <a:bodyPr/>
        <a:lstStyle/>
        <a:p>
          <a:endParaRPr lang="en-US"/>
        </a:p>
      </dgm:t>
    </dgm:pt>
    <dgm:pt modelId="{CFC4692F-EC85-4F11-9E35-63BC27FC7E8E}" type="sibTrans" cxnId="{C7CBDA14-E737-4D26-AB83-929A0A92B894}">
      <dgm:prSet/>
      <dgm:spPr/>
      <dgm:t>
        <a:bodyPr/>
        <a:lstStyle/>
        <a:p>
          <a:endParaRPr lang="en-US"/>
        </a:p>
      </dgm:t>
    </dgm:pt>
    <dgm:pt modelId="{9017AF04-649E-42EB-9AA8-984696C148CA}">
      <dgm:prSet phldrT="[Text]"/>
      <dgm:spPr/>
      <dgm:t>
        <a:bodyPr/>
        <a:lstStyle/>
        <a:p>
          <a:r>
            <a:rPr lang="en-US"/>
            <a:t>Host institution will complete evaluation form and send back to UW home department.</a:t>
          </a:r>
        </a:p>
      </dgm:t>
    </dgm:pt>
    <dgm:pt modelId="{1696AC8E-57AF-4EE3-986D-0195828B2514}" type="parTrans" cxnId="{E099B01D-B972-44F2-A701-D8ECACA299F7}">
      <dgm:prSet/>
      <dgm:spPr/>
      <dgm:t>
        <a:bodyPr/>
        <a:lstStyle/>
        <a:p>
          <a:endParaRPr lang="en-US"/>
        </a:p>
      </dgm:t>
    </dgm:pt>
    <dgm:pt modelId="{CE9E48AF-B919-45BE-B258-E32F0AF3B198}" type="sibTrans" cxnId="{E099B01D-B972-44F2-A701-D8ECACA299F7}">
      <dgm:prSet/>
      <dgm:spPr/>
      <dgm:t>
        <a:bodyPr/>
        <a:lstStyle/>
        <a:p>
          <a:endParaRPr lang="en-US"/>
        </a:p>
      </dgm:t>
    </dgm:pt>
    <dgm:pt modelId="{05F0E6A0-F899-4FFF-B85C-91B14956B6DC}">
      <dgm:prSet phldrT="[Text]"/>
      <dgm:spPr/>
      <dgm:t>
        <a:bodyPr/>
        <a:lstStyle/>
        <a:p>
          <a:r>
            <a:rPr lang="en-US"/>
            <a:t>UW Clinical Department records final grade in </a:t>
          </a:r>
          <a:r>
            <a:rPr lang="en-US" err="1"/>
            <a:t>eValue</a:t>
          </a:r>
          <a:endParaRPr lang="en-US"/>
        </a:p>
      </dgm:t>
    </dgm:pt>
    <dgm:pt modelId="{985EA84B-EC05-4162-B315-24F930F34A20}" type="parTrans" cxnId="{1B1C1BB0-F49A-49D1-B555-413D6B26BD5A}">
      <dgm:prSet/>
      <dgm:spPr/>
      <dgm:t>
        <a:bodyPr/>
        <a:lstStyle/>
        <a:p>
          <a:endParaRPr lang="en-US"/>
        </a:p>
      </dgm:t>
    </dgm:pt>
    <dgm:pt modelId="{BAC977AA-A041-4C0B-8A90-503B7BA823C1}" type="sibTrans" cxnId="{1B1C1BB0-F49A-49D1-B555-413D6B26BD5A}">
      <dgm:prSet/>
      <dgm:spPr/>
      <dgm:t>
        <a:bodyPr/>
        <a:lstStyle/>
        <a:p>
          <a:endParaRPr lang="en-US"/>
        </a:p>
      </dgm:t>
    </dgm:pt>
    <dgm:pt modelId="{B7CEA98C-8E45-40C3-86CD-757A4CA89F6F}" type="pres">
      <dgm:prSet presAssocID="{9E20270A-3CC1-43C9-B8BA-4BFCFA19B2DF}" presName="Name0" presStyleCnt="0">
        <dgm:presLayoutVars>
          <dgm:dir/>
          <dgm:resizeHandles val="exact"/>
        </dgm:presLayoutVars>
      </dgm:prSet>
      <dgm:spPr/>
    </dgm:pt>
    <dgm:pt modelId="{8803E6E5-DB26-482C-ADE3-E8E81E9C4741}" type="pres">
      <dgm:prSet presAssocID="{DD2985BB-7248-4F8A-8C2B-B80C9DBF8A15}" presName="composite" presStyleCnt="0"/>
      <dgm:spPr/>
    </dgm:pt>
    <dgm:pt modelId="{E8D651FF-7FE3-446A-8875-0173A637BB77}" type="pres">
      <dgm:prSet presAssocID="{DD2985BB-7248-4F8A-8C2B-B80C9DBF8A15}" presName="rect1" presStyleLbl="trAlignAcc1" presStyleIdx="0" presStyleCnt="3">
        <dgm:presLayoutVars>
          <dgm:bulletEnabled val="1"/>
        </dgm:presLayoutVars>
      </dgm:prSet>
      <dgm:spPr/>
    </dgm:pt>
    <dgm:pt modelId="{C14A11A2-BFD9-4002-B56A-1880153C07C3}" type="pres">
      <dgm:prSet presAssocID="{DD2985BB-7248-4F8A-8C2B-B80C9DBF8A15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ipboard with solid fill"/>
        </a:ext>
      </dgm:extLst>
    </dgm:pt>
    <dgm:pt modelId="{8BA8F4E1-2E1B-4C37-898F-2C62C32392A6}" type="pres">
      <dgm:prSet presAssocID="{CFC4692F-EC85-4F11-9E35-63BC27FC7E8E}" presName="sibTrans" presStyleCnt="0"/>
      <dgm:spPr/>
    </dgm:pt>
    <dgm:pt modelId="{44C2FC7A-A818-4C90-B5F6-C217675DCB94}" type="pres">
      <dgm:prSet presAssocID="{9017AF04-649E-42EB-9AA8-984696C148CA}" presName="composite" presStyleCnt="0"/>
      <dgm:spPr/>
    </dgm:pt>
    <dgm:pt modelId="{E9663625-E1D0-4911-8944-FCAE24BD1E91}" type="pres">
      <dgm:prSet presAssocID="{9017AF04-649E-42EB-9AA8-984696C148CA}" presName="rect1" presStyleLbl="trAlignAcc1" presStyleIdx="1" presStyleCnt="3">
        <dgm:presLayoutVars>
          <dgm:bulletEnabled val="1"/>
        </dgm:presLayoutVars>
      </dgm:prSet>
      <dgm:spPr/>
    </dgm:pt>
    <dgm:pt modelId="{BF9CF280-2D5B-4487-97CA-364653A08B5B}" type="pres">
      <dgm:prSet presAssocID="{9017AF04-649E-42EB-9AA8-984696C148CA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4383D49B-3563-4067-B5B7-0619F7913854}" type="pres">
      <dgm:prSet presAssocID="{CE9E48AF-B919-45BE-B258-E32F0AF3B198}" presName="sibTrans" presStyleCnt="0"/>
      <dgm:spPr/>
    </dgm:pt>
    <dgm:pt modelId="{625F1C80-C0A9-4872-A733-D5BA9A11C943}" type="pres">
      <dgm:prSet presAssocID="{05F0E6A0-F899-4FFF-B85C-91B14956B6DC}" presName="composite" presStyleCnt="0"/>
      <dgm:spPr/>
    </dgm:pt>
    <dgm:pt modelId="{38BA6F7C-D284-4E7A-AB5F-F7471B02E8D4}" type="pres">
      <dgm:prSet presAssocID="{05F0E6A0-F899-4FFF-B85C-91B14956B6DC}" presName="rect1" presStyleLbl="trAlignAcc1" presStyleIdx="2" presStyleCnt="3">
        <dgm:presLayoutVars>
          <dgm:bulletEnabled val="1"/>
        </dgm:presLayoutVars>
      </dgm:prSet>
      <dgm:spPr/>
    </dgm:pt>
    <dgm:pt modelId="{1F71E703-8432-430C-872F-CDD660489BBD}" type="pres">
      <dgm:prSet presAssocID="{05F0E6A0-F899-4FFF-B85C-91B14956B6DC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rinning face outline with solid fill"/>
        </a:ext>
      </dgm:extLst>
    </dgm:pt>
  </dgm:ptLst>
  <dgm:cxnLst>
    <dgm:cxn modelId="{C7CBDA14-E737-4D26-AB83-929A0A92B894}" srcId="{9E20270A-3CC1-43C9-B8BA-4BFCFA19B2DF}" destId="{DD2985BB-7248-4F8A-8C2B-B80C9DBF8A15}" srcOrd="0" destOrd="0" parTransId="{AE71A715-6890-4ECB-92A5-D03BA301DB38}" sibTransId="{CFC4692F-EC85-4F11-9E35-63BC27FC7E8E}"/>
    <dgm:cxn modelId="{E099B01D-B972-44F2-A701-D8ECACA299F7}" srcId="{9E20270A-3CC1-43C9-B8BA-4BFCFA19B2DF}" destId="{9017AF04-649E-42EB-9AA8-984696C148CA}" srcOrd="1" destOrd="0" parTransId="{1696AC8E-57AF-4EE3-986D-0195828B2514}" sibTransId="{CE9E48AF-B919-45BE-B258-E32F0AF3B198}"/>
    <dgm:cxn modelId="{0FFEB84C-FF74-4A5A-A7A9-7732A3AF9757}" type="presOf" srcId="{9E20270A-3CC1-43C9-B8BA-4BFCFA19B2DF}" destId="{B7CEA98C-8E45-40C3-86CD-757A4CA89F6F}" srcOrd="0" destOrd="0" presId="urn:microsoft.com/office/officeart/2008/layout/PictureStrips"/>
    <dgm:cxn modelId="{2986FB8C-4BAD-4BE3-AF75-B98634D53E15}" type="presOf" srcId="{9017AF04-649E-42EB-9AA8-984696C148CA}" destId="{E9663625-E1D0-4911-8944-FCAE24BD1E91}" srcOrd="0" destOrd="0" presId="urn:microsoft.com/office/officeart/2008/layout/PictureStrips"/>
    <dgm:cxn modelId="{C59793A7-4639-400F-BB89-FF60C41DF1BF}" type="presOf" srcId="{DD2985BB-7248-4F8A-8C2B-B80C9DBF8A15}" destId="{E8D651FF-7FE3-446A-8875-0173A637BB77}" srcOrd="0" destOrd="0" presId="urn:microsoft.com/office/officeart/2008/layout/PictureStrips"/>
    <dgm:cxn modelId="{1B1C1BB0-F49A-49D1-B555-413D6B26BD5A}" srcId="{9E20270A-3CC1-43C9-B8BA-4BFCFA19B2DF}" destId="{05F0E6A0-F899-4FFF-B85C-91B14956B6DC}" srcOrd="2" destOrd="0" parTransId="{985EA84B-EC05-4162-B315-24F930F34A20}" sibTransId="{BAC977AA-A041-4C0B-8A90-503B7BA823C1}"/>
    <dgm:cxn modelId="{3B4F67EC-E4B5-4A59-AA77-49E5EC51DEF2}" type="presOf" srcId="{05F0E6A0-F899-4FFF-B85C-91B14956B6DC}" destId="{38BA6F7C-D284-4E7A-AB5F-F7471B02E8D4}" srcOrd="0" destOrd="0" presId="urn:microsoft.com/office/officeart/2008/layout/PictureStrips"/>
    <dgm:cxn modelId="{0CCA880C-146C-45D6-BAF7-CD554F856916}" type="presParOf" srcId="{B7CEA98C-8E45-40C3-86CD-757A4CA89F6F}" destId="{8803E6E5-DB26-482C-ADE3-E8E81E9C4741}" srcOrd="0" destOrd="0" presId="urn:microsoft.com/office/officeart/2008/layout/PictureStrips"/>
    <dgm:cxn modelId="{7CF63626-7AE8-468D-B2E2-709236573BE2}" type="presParOf" srcId="{8803E6E5-DB26-482C-ADE3-E8E81E9C4741}" destId="{E8D651FF-7FE3-446A-8875-0173A637BB77}" srcOrd="0" destOrd="0" presId="urn:microsoft.com/office/officeart/2008/layout/PictureStrips"/>
    <dgm:cxn modelId="{B8D2446E-5687-490C-B299-92AB0A9C0817}" type="presParOf" srcId="{8803E6E5-DB26-482C-ADE3-E8E81E9C4741}" destId="{C14A11A2-BFD9-4002-B56A-1880153C07C3}" srcOrd="1" destOrd="0" presId="urn:microsoft.com/office/officeart/2008/layout/PictureStrips"/>
    <dgm:cxn modelId="{C4F69330-1B7C-4CF4-8F7E-920263261915}" type="presParOf" srcId="{B7CEA98C-8E45-40C3-86CD-757A4CA89F6F}" destId="{8BA8F4E1-2E1B-4C37-898F-2C62C32392A6}" srcOrd="1" destOrd="0" presId="urn:microsoft.com/office/officeart/2008/layout/PictureStrips"/>
    <dgm:cxn modelId="{277EF4F5-8023-4C31-9385-3DB575E70B7F}" type="presParOf" srcId="{B7CEA98C-8E45-40C3-86CD-757A4CA89F6F}" destId="{44C2FC7A-A818-4C90-B5F6-C217675DCB94}" srcOrd="2" destOrd="0" presId="urn:microsoft.com/office/officeart/2008/layout/PictureStrips"/>
    <dgm:cxn modelId="{1A7B650F-CDE6-4279-8000-DF96FB40A0A7}" type="presParOf" srcId="{44C2FC7A-A818-4C90-B5F6-C217675DCB94}" destId="{E9663625-E1D0-4911-8944-FCAE24BD1E91}" srcOrd="0" destOrd="0" presId="urn:microsoft.com/office/officeart/2008/layout/PictureStrips"/>
    <dgm:cxn modelId="{AFF6B795-E881-4BBE-9DD7-FCDAED9F661F}" type="presParOf" srcId="{44C2FC7A-A818-4C90-B5F6-C217675DCB94}" destId="{BF9CF280-2D5B-4487-97CA-364653A08B5B}" srcOrd="1" destOrd="0" presId="urn:microsoft.com/office/officeart/2008/layout/PictureStrips"/>
    <dgm:cxn modelId="{F0B81534-D268-42DA-A42A-B196E920DCC2}" type="presParOf" srcId="{B7CEA98C-8E45-40C3-86CD-757A4CA89F6F}" destId="{4383D49B-3563-4067-B5B7-0619F7913854}" srcOrd="3" destOrd="0" presId="urn:microsoft.com/office/officeart/2008/layout/PictureStrips"/>
    <dgm:cxn modelId="{B9F8A2E9-618E-4645-83E1-FB1DD6B7832A}" type="presParOf" srcId="{B7CEA98C-8E45-40C3-86CD-757A4CA89F6F}" destId="{625F1C80-C0A9-4872-A733-D5BA9A11C943}" srcOrd="4" destOrd="0" presId="urn:microsoft.com/office/officeart/2008/layout/PictureStrips"/>
    <dgm:cxn modelId="{1F1B938E-98E3-41A3-969C-79D3ED34A39B}" type="presParOf" srcId="{625F1C80-C0A9-4872-A733-D5BA9A11C943}" destId="{38BA6F7C-D284-4E7A-AB5F-F7471B02E8D4}" srcOrd="0" destOrd="0" presId="urn:microsoft.com/office/officeart/2008/layout/PictureStrips"/>
    <dgm:cxn modelId="{9AA3DEE1-5C5A-480D-A3B8-FAF361CD8E9F}" type="presParOf" srcId="{625F1C80-C0A9-4872-A733-D5BA9A11C943}" destId="{1F71E703-8432-430C-872F-CDD660489BB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6B721-CBFA-412C-9B77-30A9F8C395FE}">
      <dsp:nvSpPr>
        <dsp:cNvPr id="0" name=""/>
        <dsp:cNvSpPr/>
      </dsp:nvSpPr>
      <dsp:spPr>
        <a:xfrm>
          <a:off x="1517330" y="812088"/>
          <a:ext cx="4406248" cy="4122417"/>
        </a:xfrm>
        <a:custGeom>
          <a:avLst/>
          <a:gdLst/>
          <a:ahLst/>
          <a:cxnLst/>
          <a:rect l="0" t="0" r="0" b="0"/>
          <a:pathLst>
            <a:path>
              <a:moveTo>
                <a:pt x="4406248" y="0"/>
              </a:moveTo>
              <a:lnTo>
                <a:pt x="4406248" y="3952424"/>
              </a:lnTo>
              <a:lnTo>
                <a:pt x="0" y="3952424"/>
              </a:lnTo>
              <a:lnTo>
                <a:pt x="0" y="4122417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B782B-BFAF-478D-904E-F3957E4BC314}">
      <dsp:nvSpPr>
        <dsp:cNvPr id="0" name=""/>
        <dsp:cNvSpPr/>
      </dsp:nvSpPr>
      <dsp:spPr>
        <a:xfrm>
          <a:off x="10173401" y="4260515"/>
          <a:ext cx="265998" cy="148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240"/>
              </a:lnTo>
              <a:lnTo>
                <a:pt x="265998" y="148324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70AD1-A2D7-49C8-BF31-181BEA4B9253}">
      <dsp:nvSpPr>
        <dsp:cNvPr id="0" name=""/>
        <dsp:cNvSpPr/>
      </dsp:nvSpPr>
      <dsp:spPr>
        <a:xfrm>
          <a:off x="10173401" y="4260515"/>
          <a:ext cx="242847" cy="605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838"/>
              </a:lnTo>
              <a:lnTo>
                <a:pt x="242847" y="60583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E7EC6-E0F3-424B-87BE-B0B5006EC4BF}">
      <dsp:nvSpPr>
        <dsp:cNvPr id="0" name=""/>
        <dsp:cNvSpPr/>
      </dsp:nvSpPr>
      <dsp:spPr>
        <a:xfrm>
          <a:off x="9774922" y="3063126"/>
          <a:ext cx="1046071" cy="387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06"/>
              </a:lnTo>
              <a:lnTo>
                <a:pt x="1046071" y="217906"/>
              </a:lnTo>
              <a:lnTo>
                <a:pt x="1046071" y="38789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60339-EFF8-4755-B70C-C23D270AFB6C}">
      <dsp:nvSpPr>
        <dsp:cNvPr id="0" name=""/>
        <dsp:cNvSpPr/>
      </dsp:nvSpPr>
      <dsp:spPr>
        <a:xfrm>
          <a:off x="8862027" y="3063126"/>
          <a:ext cx="912894" cy="387899"/>
        </a:xfrm>
        <a:custGeom>
          <a:avLst/>
          <a:gdLst/>
          <a:ahLst/>
          <a:cxnLst/>
          <a:rect l="0" t="0" r="0" b="0"/>
          <a:pathLst>
            <a:path>
              <a:moveTo>
                <a:pt x="912894" y="0"/>
              </a:moveTo>
              <a:lnTo>
                <a:pt x="912894" y="217906"/>
              </a:lnTo>
              <a:lnTo>
                <a:pt x="0" y="217906"/>
              </a:lnTo>
              <a:lnTo>
                <a:pt x="0" y="38789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C5F9D-B6E1-4D7B-AA2B-928FA64A5D62}">
      <dsp:nvSpPr>
        <dsp:cNvPr id="0" name=""/>
        <dsp:cNvSpPr/>
      </dsp:nvSpPr>
      <dsp:spPr>
        <a:xfrm>
          <a:off x="8851180" y="1828677"/>
          <a:ext cx="923741" cy="424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65"/>
              </a:lnTo>
              <a:lnTo>
                <a:pt x="923741" y="254965"/>
              </a:lnTo>
              <a:lnTo>
                <a:pt x="923741" y="42495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AC4FF-B327-4DCF-BF81-2F22DB26F2D4}">
      <dsp:nvSpPr>
        <dsp:cNvPr id="0" name=""/>
        <dsp:cNvSpPr/>
      </dsp:nvSpPr>
      <dsp:spPr>
        <a:xfrm>
          <a:off x="7859393" y="1828677"/>
          <a:ext cx="991787" cy="424957"/>
        </a:xfrm>
        <a:custGeom>
          <a:avLst/>
          <a:gdLst/>
          <a:ahLst/>
          <a:cxnLst/>
          <a:rect l="0" t="0" r="0" b="0"/>
          <a:pathLst>
            <a:path>
              <a:moveTo>
                <a:pt x="991787" y="0"/>
              </a:moveTo>
              <a:lnTo>
                <a:pt x="991787" y="254965"/>
              </a:lnTo>
              <a:lnTo>
                <a:pt x="0" y="254965"/>
              </a:lnTo>
              <a:lnTo>
                <a:pt x="0" y="42495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8D556-F780-4B96-A765-F73A8A1F5883}">
      <dsp:nvSpPr>
        <dsp:cNvPr id="0" name=""/>
        <dsp:cNvSpPr/>
      </dsp:nvSpPr>
      <dsp:spPr>
        <a:xfrm>
          <a:off x="5923578" y="812088"/>
          <a:ext cx="2927601" cy="207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07"/>
              </a:lnTo>
              <a:lnTo>
                <a:pt x="2927601" y="37107"/>
              </a:lnTo>
              <a:lnTo>
                <a:pt x="2927601" y="207099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7B2A0-3848-4B19-9521-86C53790261A}">
      <dsp:nvSpPr>
        <dsp:cNvPr id="0" name=""/>
        <dsp:cNvSpPr/>
      </dsp:nvSpPr>
      <dsp:spPr>
        <a:xfrm>
          <a:off x="1491750" y="812088"/>
          <a:ext cx="4431828" cy="2180215"/>
        </a:xfrm>
        <a:custGeom>
          <a:avLst/>
          <a:gdLst/>
          <a:ahLst/>
          <a:cxnLst/>
          <a:rect l="0" t="0" r="0" b="0"/>
          <a:pathLst>
            <a:path>
              <a:moveTo>
                <a:pt x="4431828" y="0"/>
              </a:moveTo>
              <a:lnTo>
                <a:pt x="4431828" y="2010222"/>
              </a:lnTo>
              <a:lnTo>
                <a:pt x="0" y="2010222"/>
              </a:lnTo>
              <a:lnTo>
                <a:pt x="0" y="2180215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3EFA6-954E-4A36-9DCF-FC6BDD5E9616}">
      <dsp:nvSpPr>
        <dsp:cNvPr id="0" name=""/>
        <dsp:cNvSpPr/>
      </dsp:nvSpPr>
      <dsp:spPr>
        <a:xfrm>
          <a:off x="1495814" y="812088"/>
          <a:ext cx="4427764" cy="3128371"/>
        </a:xfrm>
        <a:custGeom>
          <a:avLst/>
          <a:gdLst/>
          <a:ahLst/>
          <a:cxnLst/>
          <a:rect l="0" t="0" r="0" b="0"/>
          <a:pathLst>
            <a:path>
              <a:moveTo>
                <a:pt x="4427764" y="0"/>
              </a:moveTo>
              <a:lnTo>
                <a:pt x="4427764" y="2958378"/>
              </a:lnTo>
              <a:lnTo>
                <a:pt x="0" y="2958378"/>
              </a:lnTo>
              <a:lnTo>
                <a:pt x="0" y="3128371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16B46-B9E6-4745-93B0-80D3C5783C15}">
      <dsp:nvSpPr>
        <dsp:cNvPr id="0" name=""/>
        <dsp:cNvSpPr/>
      </dsp:nvSpPr>
      <dsp:spPr>
        <a:xfrm>
          <a:off x="1491507" y="812088"/>
          <a:ext cx="4432071" cy="1255850"/>
        </a:xfrm>
        <a:custGeom>
          <a:avLst/>
          <a:gdLst/>
          <a:ahLst/>
          <a:cxnLst/>
          <a:rect l="0" t="0" r="0" b="0"/>
          <a:pathLst>
            <a:path>
              <a:moveTo>
                <a:pt x="4432071" y="0"/>
              </a:moveTo>
              <a:lnTo>
                <a:pt x="4432071" y="1085858"/>
              </a:lnTo>
              <a:lnTo>
                <a:pt x="0" y="1085858"/>
              </a:lnTo>
              <a:lnTo>
                <a:pt x="0" y="1255850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ABF90-F76F-4C69-8519-17BEF0B0992C}">
      <dsp:nvSpPr>
        <dsp:cNvPr id="0" name=""/>
        <dsp:cNvSpPr/>
      </dsp:nvSpPr>
      <dsp:spPr>
        <a:xfrm>
          <a:off x="1484821" y="812088"/>
          <a:ext cx="4438757" cy="297495"/>
        </a:xfrm>
        <a:custGeom>
          <a:avLst/>
          <a:gdLst/>
          <a:ahLst/>
          <a:cxnLst/>
          <a:rect l="0" t="0" r="0" b="0"/>
          <a:pathLst>
            <a:path>
              <a:moveTo>
                <a:pt x="4438757" y="0"/>
              </a:moveTo>
              <a:lnTo>
                <a:pt x="4438757" y="127502"/>
              </a:lnTo>
              <a:lnTo>
                <a:pt x="0" y="127502"/>
              </a:lnTo>
              <a:lnTo>
                <a:pt x="0" y="297495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27DEA-665F-4B8A-9AB2-218F85888F97}">
      <dsp:nvSpPr>
        <dsp:cNvPr id="0" name=""/>
        <dsp:cNvSpPr/>
      </dsp:nvSpPr>
      <dsp:spPr>
        <a:xfrm>
          <a:off x="4249270" y="2597"/>
          <a:ext cx="3348617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EXPLORE &amp; FOCUS PHASE</a:t>
          </a:r>
        </a:p>
      </dsp:txBody>
      <dsp:txXfrm>
        <a:off x="4249270" y="2597"/>
        <a:ext cx="3348617" cy="809490"/>
      </dsp:txXfrm>
    </dsp:sp>
    <dsp:sp modelId="{FB956C6B-B08A-404E-8542-A945FA696E10}">
      <dsp:nvSpPr>
        <dsp:cNvPr id="0" name=""/>
        <dsp:cNvSpPr/>
      </dsp:nvSpPr>
      <dsp:spPr>
        <a:xfrm>
          <a:off x="675331" y="1109583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MED EM</a:t>
          </a:r>
        </a:p>
      </dsp:txBody>
      <dsp:txXfrm>
        <a:off x="675331" y="1109583"/>
        <a:ext cx="1618980" cy="809490"/>
      </dsp:txXfrm>
    </dsp:sp>
    <dsp:sp modelId="{04B1F053-90EC-41EB-AA1C-B1970AF3ED77}">
      <dsp:nvSpPr>
        <dsp:cNvPr id="0" name=""/>
        <dsp:cNvSpPr/>
      </dsp:nvSpPr>
      <dsp:spPr>
        <a:xfrm>
          <a:off x="682017" y="2067938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 NEURL/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NEUR S</a:t>
          </a:r>
        </a:p>
      </dsp:txBody>
      <dsp:txXfrm>
        <a:off x="682017" y="2067938"/>
        <a:ext cx="1618980" cy="809490"/>
      </dsp:txXfrm>
    </dsp:sp>
    <dsp:sp modelId="{2E205117-919D-4D70-80A0-7A33C028C6E3}">
      <dsp:nvSpPr>
        <dsp:cNvPr id="0" name=""/>
        <dsp:cNvSpPr/>
      </dsp:nvSpPr>
      <dsp:spPr>
        <a:xfrm>
          <a:off x="686324" y="3940459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APC-S (Sub-I)</a:t>
          </a:r>
        </a:p>
      </dsp:txBody>
      <dsp:txXfrm>
        <a:off x="686324" y="3940459"/>
        <a:ext cx="1618980" cy="809490"/>
      </dsp:txXfrm>
    </dsp:sp>
    <dsp:sp modelId="{D9513748-851F-4D1C-B13A-0ACC421FF9A2}">
      <dsp:nvSpPr>
        <dsp:cNvPr id="0" name=""/>
        <dsp:cNvSpPr/>
      </dsp:nvSpPr>
      <dsp:spPr>
        <a:xfrm>
          <a:off x="682260" y="2992303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APC</a:t>
          </a:r>
        </a:p>
      </dsp:txBody>
      <dsp:txXfrm>
        <a:off x="682260" y="2992303"/>
        <a:ext cx="1618980" cy="809490"/>
      </dsp:txXfrm>
    </dsp:sp>
    <dsp:sp modelId="{5E7B612C-DF99-4638-BF31-75638A5231E5}">
      <dsp:nvSpPr>
        <dsp:cNvPr id="0" name=""/>
        <dsp:cNvSpPr/>
      </dsp:nvSpPr>
      <dsp:spPr>
        <a:xfrm>
          <a:off x="8041690" y="1019187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Electives</a:t>
          </a:r>
        </a:p>
      </dsp:txBody>
      <dsp:txXfrm>
        <a:off x="8041690" y="1019187"/>
        <a:ext cx="1618980" cy="809490"/>
      </dsp:txXfrm>
    </dsp:sp>
    <dsp:sp modelId="{B90A12BF-2E52-4CCD-98C0-B5A5A19EDD91}">
      <dsp:nvSpPr>
        <dsp:cNvPr id="0" name=""/>
        <dsp:cNvSpPr/>
      </dsp:nvSpPr>
      <dsp:spPr>
        <a:xfrm>
          <a:off x="7049903" y="2253635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UWSOM Electives</a:t>
          </a:r>
        </a:p>
      </dsp:txBody>
      <dsp:txXfrm>
        <a:off x="7049903" y="2253635"/>
        <a:ext cx="1618980" cy="809490"/>
      </dsp:txXfrm>
    </dsp:sp>
    <dsp:sp modelId="{0B38B7C9-EC6E-4826-8C86-7B64B249C060}">
      <dsp:nvSpPr>
        <dsp:cNvPr id="0" name=""/>
        <dsp:cNvSpPr/>
      </dsp:nvSpPr>
      <dsp:spPr>
        <a:xfrm>
          <a:off x="8965432" y="2253635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Away Electives</a:t>
          </a:r>
        </a:p>
      </dsp:txBody>
      <dsp:txXfrm>
        <a:off x="8965432" y="2253635"/>
        <a:ext cx="1618980" cy="809490"/>
      </dsp:txXfrm>
    </dsp:sp>
    <dsp:sp modelId="{5307CD1E-279C-4D2B-91E1-9AE6529DB97E}">
      <dsp:nvSpPr>
        <dsp:cNvPr id="0" name=""/>
        <dsp:cNvSpPr/>
      </dsp:nvSpPr>
      <dsp:spPr>
        <a:xfrm>
          <a:off x="8052537" y="3451025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Within WWAMI (699)</a:t>
          </a:r>
        </a:p>
      </dsp:txBody>
      <dsp:txXfrm>
        <a:off x="8052537" y="3451025"/>
        <a:ext cx="1618980" cy="809490"/>
      </dsp:txXfrm>
    </dsp:sp>
    <dsp:sp modelId="{32A37C5F-68CA-4FCC-9D86-0C41749C0D92}">
      <dsp:nvSpPr>
        <dsp:cNvPr id="0" name=""/>
        <dsp:cNvSpPr/>
      </dsp:nvSpPr>
      <dsp:spPr>
        <a:xfrm>
          <a:off x="10011503" y="3451025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Outside of WWAMI (697)</a:t>
          </a:r>
        </a:p>
      </dsp:txBody>
      <dsp:txXfrm>
        <a:off x="10011503" y="3451025"/>
        <a:ext cx="1618980" cy="809490"/>
      </dsp:txXfrm>
    </dsp:sp>
    <dsp:sp modelId="{73C89815-F1ED-4BDF-AFDC-1B2D1E6876D1}">
      <dsp:nvSpPr>
        <dsp:cNvPr id="0" name=""/>
        <dsp:cNvSpPr/>
      </dsp:nvSpPr>
      <dsp:spPr>
        <a:xfrm>
          <a:off x="10416248" y="4461609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VSLO</a:t>
          </a:r>
        </a:p>
      </dsp:txBody>
      <dsp:txXfrm>
        <a:off x="10416248" y="4461609"/>
        <a:ext cx="1618980" cy="809490"/>
      </dsp:txXfrm>
    </dsp:sp>
    <dsp:sp modelId="{231AF68E-D7DA-4660-895D-3B591F2C0AE9}">
      <dsp:nvSpPr>
        <dsp:cNvPr id="0" name=""/>
        <dsp:cNvSpPr/>
      </dsp:nvSpPr>
      <dsp:spPr>
        <a:xfrm>
          <a:off x="10439400" y="5367558"/>
          <a:ext cx="1618980" cy="7523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Non-VSLO</a:t>
          </a:r>
        </a:p>
      </dsp:txBody>
      <dsp:txXfrm>
        <a:off x="10439400" y="5367558"/>
        <a:ext cx="1618980" cy="752396"/>
      </dsp:txXfrm>
    </dsp:sp>
    <dsp:sp modelId="{26BC92D9-1415-472B-9A4D-4CD575C50FEA}">
      <dsp:nvSpPr>
        <dsp:cNvPr id="0" name=""/>
        <dsp:cNvSpPr/>
      </dsp:nvSpPr>
      <dsp:spPr>
        <a:xfrm>
          <a:off x="707840" y="4934505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Transition to Residency</a:t>
          </a:r>
        </a:p>
      </dsp:txBody>
      <dsp:txXfrm>
        <a:off x="707840" y="4934505"/>
        <a:ext cx="1618980" cy="809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651FF-7FE3-446A-8875-0173A637BB77}">
      <dsp:nvSpPr>
        <dsp:cNvPr id="0" name=""/>
        <dsp:cNvSpPr/>
      </dsp:nvSpPr>
      <dsp:spPr>
        <a:xfrm>
          <a:off x="202828" y="1126727"/>
          <a:ext cx="4790232" cy="1496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933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UW SOM Home Department will provide an evaluation form</a:t>
          </a:r>
        </a:p>
      </dsp:txBody>
      <dsp:txXfrm>
        <a:off x="202828" y="1126727"/>
        <a:ext cx="4790232" cy="1496947"/>
      </dsp:txXfrm>
    </dsp:sp>
    <dsp:sp modelId="{C14A11A2-BFD9-4002-B56A-1880153C07C3}">
      <dsp:nvSpPr>
        <dsp:cNvPr id="0" name=""/>
        <dsp:cNvSpPr/>
      </dsp:nvSpPr>
      <dsp:spPr>
        <a:xfrm>
          <a:off x="3235" y="910501"/>
          <a:ext cx="1047863" cy="15717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63625-E1D0-4911-8944-FCAE24BD1E91}">
      <dsp:nvSpPr>
        <dsp:cNvPr id="0" name=""/>
        <dsp:cNvSpPr/>
      </dsp:nvSpPr>
      <dsp:spPr>
        <a:xfrm>
          <a:off x="5456443" y="1126727"/>
          <a:ext cx="4790232" cy="1496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933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Host institution will complete evaluation form and send back to UW home department.</a:t>
          </a:r>
        </a:p>
      </dsp:txBody>
      <dsp:txXfrm>
        <a:off x="5456443" y="1126727"/>
        <a:ext cx="4790232" cy="1496947"/>
      </dsp:txXfrm>
    </dsp:sp>
    <dsp:sp modelId="{BF9CF280-2D5B-4487-97CA-364653A08B5B}">
      <dsp:nvSpPr>
        <dsp:cNvPr id="0" name=""/>
        <dsp:cNvSpPr/>
      </dsp:nvSpPr>
      <dsp:spPr>
        <a:xfrm>
          <a:off x="5256850" y="910501"/>
          <a:ext cx="1047863" cy="157179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A6F7C-D284-4E7A-AB5F-F7471B02E8D4}">
      <dsp:nvSpPr>
        <dsp:cNvPr id="0" name=""/>
        <dsp:cNvSpPr/>
      </dsp:nvSpPr>
      <dsp:spPr>
        <a:xfrm>
          <a:off x="2829636" y="3011217"/>
          <a:ext cx="4790232" cy="1496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933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UW Clinical Department records final grade in </a:t>
          </a:r>
          <a:r>
            <a:rPr lang="en-US" sz="2400" kern="1200" err="1"/>
            <a:t>eValue</a:t>
          </a:r>
          <a:endParaRPr lang="en-US" sz="2400" kern="1200"/>
        </a:p>
      </dsp:txBody>
      <dsp:txXfrm>
        <a:off x="2829636" y="3011217"/>
        <a:ext cx="4790232" cy="1496947"/>
      </dsp:txXfrm>
    </dsp:sp>
    <dsp:sp modelId="{1F71E703-8432-430C-872F-CDD660489BBD}">
      <dsp:nvSpPr>
        <dsp:cNvPr id="0" name=""/>
        <dsp:cNvSpPr/>
      </dsp:nvSpPr>
      <dsp:spPr>
        <a:xfrm>
          <a:off x="2630043" y="2794992"/>
          <a:ext cx="1047863" cy="15717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D012AA-BC46-81AF-F086-51C6761904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79E43-8018-12E4-D75F-BF763C26CF6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7B3BB2-9AC2-41E3-B543-1FE1E64D18E1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24D222-79CD-DAB8-5DF4-9F71D3A3A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0FBA40-1077-CD85-5FA2-DEECCC9EC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00701-9747-3FC9-30D3-504E19AFF3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0365F-FC37-DBC3-E09A-B3F96F7F9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6511B3-B585-442E-AC07-E944FF67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otes Placeholder 1">
            <a:extLst>
              <a:ext uri="{FF2B5EF4-FFF2-40B4-BE49-F238E27FC236}">
                <a16:creationId xmlns:a16="http://schemas.microsoft.com/office/drawing/2014/main" id="{EA67824E-1313-2F91-763A-2BD44C51A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Debbie Introduces everyone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63EA40E8-AFFC-01E1-93CC-D95B8093D0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13BC1A96-6EA7-F0C8-50AF-4E43D397E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Debbie</a:t>
            </a:r>
            <a:endParaRPr lang="en-US"/>
          </a:p>
          <a:p>
            <a:pPr>
              <a:spcBef>
                <a:spcPct val="0"/>
              </a:spcBef>
            </a:pPr>
            <a:r>
              <a:rPr lang="en-US" altLang="en-US"/>
              <a:t>Stanford doesn’t use VSLO</a:t>
            </a:r>
            <a:endParaRPr lang="en-US" altLang="en-US">
              <a:ea typeface="Calibri"/>
              <a:cs typeface="Calibri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17A97832-5C20-69DE-08DF-5437E5CF3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510847-8CEC-448E-874C-27279951161E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62B4A56-D88A-C525-BD39-69A3F7134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E3530858-49DF-B771-E7A5-6724CA63F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Debbie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BA685DC-28BA-8BE5-647F-C8D786EA5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E7F830-5FF4-4815-8E7B-4BEAC1FADF25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062C1B6D-5369-0595-B115-3B8492224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5E887526-1FBE-FBCD-C7DE-3364EEB6B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Debbie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4F7DA9D-26E3-DA7A-3350-FB269A6F0A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C20A86-CA8B-4322-B3EE-F39C204AE8D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62593F41-20FC-0EFE-2991-C3E8F4249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FC4A2F3-22F8-2EC0-B3FF-5D43023BA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Debbie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F8A16C19-C108-7079-6731-D5AA046B8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F56A29-9511-4920-8943-C3E60309862A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589D95ED-21D6-EB22-2682-FFE4E493D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DA4CBE87-12E9-48FD-56EB-208C29C9F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Calibri"/>
                <a:cs typeface="Calibri"/>
              </a:rPr>
              <a:t>Iryna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332E1A37-54FA-3CB6-D776-2B21634A84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6042CD-128D-45CC-979E-BEFCD4FFE574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BB2E7D22-E99A-FCD8-C6D5-6598AE94C6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D84A0-A9F7-D1AE-DDD5-536D85B9F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ea typeface="Calibri"/>
                <a:cs typeface="Calibri"/>
              </a:rPr>
              <a:t>Iryna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Individual hosts may require updated transcript – </a:t>
            </a:r>
            <a:r>
              <a:rPr lang="en-US">
                <a:highlight>
                  <a:srgbClr val="FFFF00"/>
                </a:highlight>
              </a:rPr>
              <a:t>pay attention to whether they want it sent directly to them or uploaded to VSLO</a:t>
            </a:r>
            <a:endParaRPr lang="en-US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153499FC-7577-1A90-6B52-A155CE8F48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B3E83-6DAB-476E-BEF7-31DDBEA998D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4FF084BF-DFE7-2504-F2D0-1EAA8D8759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D4FD05D1-FAB6-B7A5-BB74-09D6E5816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Calibri"/>
                <a:cs typeface="Calibri"/>
              </a:rPr>
              <a:t>Iryna</a:t>
            </a:r>
          </a:p>
          <a:p>
            <a:pPr>
              <a:spcBef>
                <a:spcPct val="0"/>
              </a:spcBef>
            </a:pPr>
            <a:r>
              <a:rPr lang="en-US" altLang="en-US"/>
              <a:t>We can not verify a student until they have submitted at least one application</a:t>
            </a:r>
            <a:endParaRPr lang="en-US" altLang="en-US">
              <a:ea typeface="Calibri"/>
              <a:cs typeface="Calibri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229DFAB8-0BE7-6D1A-7305-227D33335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44BC7B-C865-44CB-8EDB-273655C5E348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A532F762-3D79-2D35-09E1-97B69C74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5FC52BF8-C96F-4605-AD52-3935D9EFF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Calibri"/>
                <a:cs typeface="Calibri"/>
              </a:rPr>
              <a:t>Iryna</a:t>
            </a:r>
          </a:p>
          <a:p>
            <a:pPr>
              <a:spcBef>
                <a:spcPct val="0"/>
              </a:spcBef>
            </a:pPr>
            <a:r>
              <a:rPr lang="en-US" altLang="en-US"/>
              <a:t>You can not remove documents we upload</a:t>
            </a:r>
            <a:endParaRPr lang="en-US" altLang="en-US">
              <a:ea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altLang="en-US"/>
              <a:t>You can not view documents we upload (i.e. transcripts and LOR)</a:t>
            </a:r>
            <a:endParaRPr lang="en-US" altLang="en-US">
              <a:ea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altLang="en-US"/>
              <a:t>Make sure to name anything you upload so it’s easy to know what it is (</a:t>
            </a:r>
            <a:r>
              <a:rPr lang="en-US" altLang="en-US" err="1"/>
              <a:t>eg</a:t>
            </a:r>
            <a:r>
              <a:rPr lang="en-US" altLang="en-US"/>
              <a:t> ‘</a:t>
            </a:r>
            <a:r>
              <a:rPr lang="en-US" altLang="en-US" err="1"/>
              <a:t>myform</a:t>
            </a:r>
            <a:r>
              <a:rPr lang="en-US" altLang="en-US"/>
              <a:t>’ not helpful; “Blackstone Duke Ortho Personal Statement” is better) </a:t>
            </a:r>
            <a:endParaRPr lang="en-US" altLang="en-US">
              <a:ea typeface="Calibri"/>
              <a:cs typeface="Calibri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7154E6BB-EBF4-0F9B-F334-1A96A5D4C8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AE32AF-2A19-4FA5-B444-F4CF9686E76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13947E3-0C55-2B02-BDF6-2B1125992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61E7A4CC-EAB7-8877-120F-3C09CE2C6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Calibri"/>
                <a:cs typeface="Calibri"/>
              </a:rPr>
              <a:t>Iryna</a:t>
            </a:r>
          </a:p>
          <a:p>
            <a:pPr>
              <a:spcBef>
                <a:spcPct val="0"/>
              </a:spcBef>
            </a:pPr>
            <a:r>
              <a:rPr lang="en-US" altLang="en-US"/>
              <a:t>If you don’t submit it you haven’t applied for it.</a:t>
            </a:r>
            <a:endParaRPr lang="en-US" altLang="en-US">
              <a:ea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altLang="en-US"/>
              <a:t>Contact Diane Noecker FA assistance for away rotation costs</a:t>
            </a:r>
            <a:endParaRPr lang="en-US" altLang="en-US">
              <a:ea typeface="Calibri"/>
              <a:cs typeface="Calibri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E460038A-4A9A-5A79-4325-626477AF5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BF14EB-E1A7-46C4-B2F3-022EFA9A2023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A6E3353B-9F30-0041-0E5C-DB40D605A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067483F6-C0B8-0BE9-4CC3-89FD0AA57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ea typeface="Calibri"/>
                <a:cs typeface="Calibri"/>
              </a:rPr>
              <a:t>Iryna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13E54376-1844-666E-6B54-FEE5AA275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7B2DA2-5A88-4C3D-A5FA-7FF4F6378BC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50C87D0-3C2E-41ED-968B-67DE33558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958E0C0-B2AE-BE50-0547-36CC29C33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Being recorded and will send it out 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ea typeface="Calibri" panose="020F0502020204030204" pitchFamily="34" charset="0"/>
                <a:cs typeface="Times New Roman" panose="02020603050405020304" pitchFamily="18" charset="0"/>
              </a:rPr>
              <a:t>Feel free to add more in the chat and we hope to get to it at the end; if not send out a Q&amp;A with answers afterwards. 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 b="1"/>
              <a:t>Debbie 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53F6B8D-4C68-B192-7866-D672A4133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16E9E5-18F1-4EE1-A07E-7930204E0E4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22C2B366-B535-BF37-F794-FAD7BFE7EB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C279C288-C0B8-74BA-5A92-067F76DF8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Iryna</a:t>
            </a:r>
          </a:p>
          <a:p>
            <a:pPr>
              <a:spcBef>
                <a:spcPct val="0"/>
              </a:spcBef>
            </a:pPr>
            <a:r>
              <a:rPr lang="en-US" altLang="en-US"/>
              <a:t>Home institution needs to release applications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5D299140-1F87-C245-8801-D406E2093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9EFF03-6A39-48AD-9602-CBFB5B98074B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1E4A1411-D84E-CB92-4FF4-69BEA735C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411D0030-DC89-0810-0858-E1AAF4C5D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Calibri"/>
                <a:cs typeface="Calibri"/>
              </a:rPr>
              <a:t>Iryna</a:t>
            </a:r>
          </a:p>
          <a:p>
            <a:pPr>
              <a:spcBef>
                <a:spcPct val="0"/>
              </a:spcBef>
            </a:pPr>
            <a:r>
              <a:rPr lang="en-US" altLang="en-US"/>
              <a:t>Note about Post decision requirements</a:t>
            </a:r>
            <a:endParaRPr lang="en-US" altLang="en-US">
              <a:ea typeface="Calibri"/>
              <a:cs typeface="Calibri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27517095-6514-0574-AE48-F8DF4D19FE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C5BBAA-4A77-4856-AEEF-D6679048F6F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14790A1E-681F-FD14-39F8-B1D10A91F9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31546CAE-4F4F-2201-730A-4F290C928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1800">
                <a:latin typeface="Segoe UI"/>
                <a:cs typeface="Segoe UI"/>
              </a:rPr>
              <a:t>Iryna</a:t>
            </a:r>
            <a:endParaRPr lang="en-US" altLang="en-US" sz="1800">
              <a:latin typeface="Segoe UI" panose="020B0502040204020203" pitchFamily="34" charset="0"/>
              <a:cs typeface="Segoe UI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latin typeface="Segoe UI"/>
                <a:cs typeface="Segoe UI"/>
              </a:rPr>
              <a:t>Withdrawing and declining offers are a normal part of this process. 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latin typeface="Segoe UI"/>
                <a:cs typeface="Segoe UI"/>
              </a:rPr>
              <a:t>Key BE PROFESSIONAL! Decline offers no less than 6-8 weeks from the start of the rotation as a professional </a:t>
            </a:r>
            <a:r>
              <a:rPr lang="en-US" altLang="en-US" sz="1800" err="1">
                <a:latin typeface="Segoe UI"/>
                <a:cs typeface="Segoe UI"/>
              </a:rPr>
              <a:t>couresty</a:t>
            </a:r>
            <a:r>
              <a:rPr lang="en-US" altLang="en-US" sz="1800">
                <a:latin typeface="Segoe UI"/>
                <a:cs typeface="Segoe UI"/>
              </a:rPr>
              <a:t>. Declining an offer will not impact on residency opportunities if handled professionally with plenty of notice. </a:t>
            </a:r>
            <a:endParaRPr lang="en-US" altLang="en-US">
              <a:latin typeface="Segoe UI"/>
              <a:cs typeface="Segoe UI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61BF95E4-3872-8166-8E9F-E815F249B3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527975-26B0-4A8A-B3BE-273A7B2BF06E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9036C1C-8C02-9B4F-9FA7-6E48D5F3AD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999B08EF-1780-52F4-4B60-50B6F1340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Debbie introduces </a:t>
            </a:r>
            <a:r>
              <a:rPr lang="en-US"/>
              <a:t>Meghan Filer</a:t>
            </a:r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591D639-7B11-78A3-D7BE-264F4E2AAE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E64723-5578-4040-9EB2-ADBF07CA076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D81AA70A-A013-2617-DD52-9407A29EF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B05B9C73-FFAB-B21A-FE91-7ADF6772B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Meghan Filer</a:t>
            </a:r>
            <a:r>
              <a:rPr lang="en-US" altLang="en-US"/>
              <a:t> - curriculum </a:t>
            </a:r>
            <a:endParaRPr 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20F590AF-76C9-872B-DA79-F3108D79FF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508EC2-6919-4FBA-A572-AA4000F236B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577B2C5B-E449-D64D-FB10-BB1056CC6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36F7E665-0D33-FCEF-4AC0-A66A09176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Meghan Filer</a:t>
            </a:r>
            <a:r>
              <a:rPr lang="en-US" altLang="en-US"/>
              <a:t> - curriculum </a:t>
            </a:r>
            <a:endParaRPr 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36AB646E-630A-0B17-F333-0EE5D9317D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CE02BB-270D-44E2-9B28-516B07A705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5636F489-73B4-0EA0-F23B-2C642C11A0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148AE5F9-4B06-4430-124E-BFD1E427D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Meghan Filer</a:t>
            </a:r>
            <a:r>
              <a:rPr lang="en-US" altLang="en-US"/>
              <a:t> - Curriculum</a:t>
            </a:r>
            <a:endParaRPr 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A359F2C0-E61A-C463-74A9-6297A21C9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C0FA88-F900-4BC0-8BDA-D85263D1BC7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EAE9FB11-F148-B295-E724-13DE18769A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30C0CBFB-DA5F-C541-FF57-484A611B0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Debbie</a:t>
            </a: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25FD04E0-CBCC-5A25-E7C3-ABAE6F0F50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A39C58-207E-4796-8EEB-A965CDB35BC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CCD9ECD5-ACB1-9ECF-391A-7FE9A4B87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D2D4F4C0-AF2C-9E3D-37E3-3AD16CCC6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Debbie</a:t>
            </a: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E0CBA9E2-0A67-C39E-1DDD-55B7986E7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49D2B0-3E88-4F80-A3B0-34221B85FDAA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B6AB092D-D84E-F7BB-7D7B-CC3972FAD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122740B7-B866-471D-1A26-69A326E19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Debbie</a:t>
            </a: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EB85ACC8-A689-FA66-4A69-F1ED94B69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046B6D-34BE-4D4E-81C9-C15B303266B6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otes Placeholder 1">
            <a:extLst>
              <a:ext uri="{FF2B5EF4-FFF2-40B4-BE49-F238E27FC236}">
                <a16:creationId xmlns:a16="http://schemas.microsoft.com/office/drawing/2014/main" id="{C1FA8EF2-7FCD-9D8A-43F9-2F6FF3A9C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DC393EB0-D039-8F1F-6F97-B705728F3F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A5305304-9F0B-5C41-0839-FA4E879C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Debbie</a:t>
            </a: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23B7FAD9-43C3-6D6F-0AB0-CFB933860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82D6C8-385D-429B-B6D9-4999038EB2EB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FB59C191-A7C1-7E04-1A78-25341D5BC0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F264C1A0-3B9B-1541-3EEE-CBD767E07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Debbie</a:t>
            </a: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F239C028-7EF7-9CE1-2BE2-F37D29B4D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13F670-867C-44C4-9602-9720C792BCEE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BFAAADD-70EA-77CE-12FD-AD3D3A905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4B3933C-5F1C-39F1-BDAD-F9832EAF8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-</a:t>
            </a:r>
          </a:p>
          <a:p>
            <a:pPr>
              <a:spcBef>
                <a:spcPct val="0"/>
              </a:spcBef>
            </a:pPr>
            <a:r>
              <a:rPr lang="en-US" altLang="en-US"/>
              <a:t>Debbie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A9D8645-849A-3641-BD0E-C4EBBD3894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1A94FE-D8D2-4816-92E1-24CA73FBCC04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BBCB460-E56F-6F84-3B33-E83742FA5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23BD6E7C-B491-3EBE-7B14-A483D7032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Debbie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3E20190-7ACC-DD99-BCAD-15774ADE4D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074391-BC1E-480F-8BDC-F9695FD779B8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DB720FC3-0864-7301-4261-25F3CA87E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A5A0B0DA-53D7-A07E-CEEA-676140687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Debbie</a:t>
            </a:r>
          </a:p>
          <a:p>
            <a:pPr>
              <a:spcBef>
                <a:spcPct val="0"/>
              </a:spcBef>
            </a:pPr>
            <a:r>
              <a:rPr lang="en-US" altLang="en-US"/>
              <a:t>-   There are two types of “away rotation” electives = 697 and 699.  These numbers are associated with a department in which you are you taking your away rotation (i.e. PEDS 697)</a:t>
            </a:r>
          </a:p>
          <a:p>
            <a:pPr>
              <a:spcBef>
                <a:spcPct val="0"/>
              </a:spcBef>
            </a:pPr>
            <a:r>
              <a:rPr lang="en-US" altLang="en-US"/>
              <a:t>-   Most away rotations are 697</a:t>
            </a:r>
          </a:p>
          <a:p>
            <a:pPr>
              <a:spcBef>
                <a:spcPct val="0"/>
              </a:spcBef>
            </a:pPr>
            <a:r>
              <a:rPr lang="en-US" altLang="en-US"/>
              <a:t>-   Most host institutions use VSLO but there are exceptions: e.g. Stanford uses its own application system 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732208AC-B5C8-B4C0-2DE5-391122CB1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8601DC-C1D8-44C4-BAD0-665B61DB1F7A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8D22F1EF-E02A-A3CF-F2FC-4D2296B5F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70B51FCD-8F31-922C-B6D3-CA6272A95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Debbie</a:t>
            </a:r>
            <a:r>
              <a:rPr lang="en-US" altLang="en-US"/>
              <a:t> 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28A20A3-4F97-B501-1D15-09E194C6B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33810C-31F3-4D2D-A703-87D5B0D05DC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otes Placeholder 1">
            <a:extLst>
              <a:ext uri="{FF2B5EF4-FFF2-40B4-BE49-F238E27FC236}">
                <a16:creationId xmlns:a16="http://schemas.microsoft.com/office/drawing/2014/main" id="{75B67C17-90CC-0565-E27F-6183EF28D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Debbie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otes Placeholder 1">
            <a:extLst>
              <a:ext uri="{FF2B5EF4-FFF2-40B4-BE49-F238E27FC236}">
                <a16:creationId xmlns:a16="http://schemas.microsoft.com/office/drawing/2014/main" id="{39B2CD22-9634-D7DD-30E7-B0817019F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Debbie introduces Iryna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468D23AB-A7C8-364F-B5E4-5DCDB37C122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8ADF69-57D3-D75A-61D4-9CDC100CA87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3F82140-4444-84C2-F657-781885A5387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C7A7AD7-8D9A-8135-F8CD-5B8804D9312B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106EEDD-5ABD-D584-ABC0-7923B7C4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 smtClean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3FDC562-0123-4E4D-88C8-DD35F5BAC2A6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8896E5-DA08-D044-7FEB-6DA9D7B4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 dirty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957AD43-AFDB-D60E-2B51-C89AC266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9E1F-AE0F-4B9B-945C-06FB3AD7F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5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E47FD678-FFC5-1AA5-4052-1784485A005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537061-A2C7-ADE0-FDEF-0415239384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B89889-A548-4F04-1B8D-9DA65F632C1E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970AB0-9652-80CA-AA16-68C1DED3F72A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7C6D48-616E-FFCA-C75C-F8507C09EF3D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BE86D3-B959-D9C6-8B0D-9CD237C354DE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122A31-8753-5939-CA24-C960A3AACA9D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7DB2EC7-7D35-77E4-AEA1-684B46C79131}"/>
                </a:ext>
              </a:extLst>
            </p:cNvPr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1F01359-A195-C231-21C5-97787C4C277B}"/>
                </a:ext>
              </a:extLst>
            </p:cNvPr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3EFDB6B-1FD4-17D1-BD42-6753C50ED04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DFD5DFA-40DE-C9A8-7D04-03841E0AD6B3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352A510C-A991-BC37-136F-8C8DA713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8774-EE27-4932-96E6-9DCDC95DD0FB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B3CBE4EB-ED20-62C3-746E-098A82D4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71A1BE84-62C6-9D2D-9E66-0C6705D7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4EEF0-66DD-4684-B9A8-0DF5C7224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0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>
            <a:extLst>
              <a:ext uri="{FF2B5EF4-FFF2-40B4-BE49-F238E27FC236}">
                <a16:creationId xmlns:a16="http://schemas.microsoft.com/office/drawing/2014/main" id="{DE999BBE-7E30-4A74-0016-C0708249D7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3EAA54-057D-7617-4584-F9B13FFD72B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D95BC9-B675-C226-86F4-94CD807F598F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0257D84-8860-1461-C19A-381C0758E78F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D5C7A85-99DD-D627-6C86-1E6C8A077D29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C3DD5B1-147C-B7C2-DC49-3B9A830D14DD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F8FC6A4-0C99-7167-C142-6F7DDC1EFECA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AA77F66-AF9C-A07A-F8CD-FB38B8F95793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82E61A3-2428-A1DD-59E6-067D79BEA2B0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7945 h 7946"/>
                <a:gd name="T4" fmla="*/ 10000 w 10000"/>
                <a:gd name="T5" fmla="*/ 7946 h 7946"/>
                <a:gd name="T6" fmla="*/ 10000 w 10000"/>
                <a:gd name="T7" fmla="*/ 4 h 7946"/>
                <a:gd name="T8" fmla="*/ 10000 w 10000"/>
                <a:gd name="T9" fmla="*/ 4 h 7946"/>
                <a:gd name="T10" fmla="*/ 9773 w 10000"/>
                <a:gd name="T11" fmla="*/ 91 h 7946"/>
                <a:gd name="T12" fmla="*/ 9547 w 10000"/>
                <a:gd name="T13" fmla="*/ 175 h 7946"/>
                <a:gd name="T14" fmla="*/ 9320 w 10000"/>
                <a:gd name="T15" fmla="*/ 256 h 7946"/>
                <a:gd name="T16" fmla="*/ 9092 w 10000"/>
                <a:gd name="T17" fmla="*/ 326 h 7946"/>
                <a:gd name="T18" fmla="*/ 8865 w 10000"/>
                <a:gd name="T19" fmla="*/ 396 h 7946"/>
                <a:gd name="T20" fmla="*/ 8637 w 10000"/>
                <a:gd name="T21" fmla="*/ 462 h 7946"/>
                <a:gd name="T22" fmla="*/ 8412 w 10000"/>
                <a:gd name="T23" fmla="*/ 518 h 7946"/>
                <a:gd name="T24" fmla="*/ 8184 w 10000"/>
                <a:gd name="T25" fmla="*/ 571 h 7946"/>
                <a:gd name="T26" fmla="*/ 7957 w 10000"/>
                <a:gd name="T27" fmla="*/ 620 h 7946"/>
                <a:gd name="T28" fmla="*/ 7734 w 10000"/>
                <a:gd name="T29" fmla="*/ 662 h 7946"/>
                <a:gd name="T30" fmla="*/ 7508 w 10000"/>
                <a:gd name="T31" fmla="*/ 704 h 7946"/>
                <a:gd name="T32" fmla="*/ 7285 w 10000"/>
                <a:gd name="T33" fmla="*/ 739 h 7946"/>
                <a:gd name="T34" fmla="*/ 7062 w 10000"/>
                <a:gd name="T35" fmla="*/ 767 h 7946"/>
                <a:gd name="T36" fmla="*/ 6840 w 10000"/>
                <a:gd name="T37" fmla="*/ 795 h 7946"/>
                <a:gd name="T38" fmla="*/ 6620 w 10000"/>
                <a:gd name="T39" fmla="*/ 819 h 7946"/>
                <a:gd name="T40" fmla="*/ 6402 w 10000"/>
                <a:gd name="T41" fmla="*/ 837 h 7946"/>
                <a:gd name="T42" fmla="*/ 6184 w 10000"/>
                <a:gd name="T43" fmla="*/ 851 h 7946"/>
                <a:gd name="T44" fmla="*/ 5968 w 10000"/>
                <a:gd name="T45" fmla="*/ 865 h 7946"/>
                <a:gd name="T46" fmla="*/ 5755 w 10000"/>
                <a:gd name="T47" fmla="*/ 872 h 7946"/>
                <a:gd name="T48" fmla="*/ 5542 w 10000"/>
                <a:gd name="T49" fmla="*/ 879 h 7946"/>
                <a:gd name="T50" fmla="*/ 5332 w 10000"/>
                <a:gd name="T51" fmla="*/ 882 h 7946"/>
                <a:gd name="T52" fmla="*/ 5124 w 10000"/>
                <a:gd name="T53" fmla="*/ 879 h 7946"/>
                <a:gd name="T54" fmla="*/ 4918 w 10000"/>
                <a:gd name="T55" fmla="*/ 879 h 7946"/>
                <a:gd name="T56" fmla="*/ 4714 w 10000"/>
                <a:gd name="T57" fmla="*/ 872 h 7946"/>
                <a:gd name="T58" fmla="*/ 4514 w 10000"/>
                <a:gd name="T59" fmla="*/ 861 h 7946"/>
                <a:gd name="T60" fmla="*/ 4316 w 10000"/>
                <a:gd name="T61" fmla="*/ 851 h 7946"/>
                <a:gd name="T62" fmla="*/ 4122 w 10000"/>
                <a:gd name="T63" fmla="*/ 840 h 7946"/>
                <a:gd name="T64" fmla="*/ 3929 w 10000"/>
                <a:gd name="T65" fmla="*/ 823 h 7946"/>
                <a:gd name="T66" fmla="*/ 3739 w 10000"/>
                <a:gd name="T67" fmla="*/ 805 h 7946"/>
                <a:gd name="T68" fmla="*/ 3553 w 10000"/>
                <a:gd name="T69" fmla="*/ 788 h 7946"/>
                <a:gd name="T70" fmla="*/ 3190 w 10000"/>
                <a:gd name="T71" fmla="*/ 742 h 7946"/>
                <a:gd name="T72" fmla="*/ 2842 w 10000"/>
                <a:gd name="T73" fmla="*/ 693 h 7946"/>
                <a:gd name="T74" fmla="*/ 2508 w 10000"/>
                <a:gd name="T75" fmla="*/ 641 h 7946"/>
                <a:gd name="T76" fmla="*/ 2192 w 10000"/>
                <a:gd name="T77" fmla="*/ 585 h 7946"/>
                <a:gd name="T78" fmla="*/ 1890 w 10000"/>
                <a:gd name="T79" fmla="*/ 525 h 7946"/>
                <a:gd name="T80" fmla="*/ 1610 w 10000"/>
                <a:gd name="T81" fmla="*/ 462 h 7946"/>
                <a:gd name="T82" fmla="*/ 1347 w 10000"/>
                <a:gd name="T83" fmla="*/ 399 h 7946"/>
                <a:gd name="T84" fmla="*/ 1105 w 10000"/>
                <a:gd name="T85" fmla="*/ 336 h 7946"/>
                <a:gd name="T86" fmla="*/ 883 w 10000"/>
                <a:gd name="T87" fmla="*/ 277 h 7946"/>
                <a:gd name="T88" fmla="*/ 686 w 10000"/>
                <a:gd name="T89" fmla="*/ 221 h 7946"/>
                <a:gd name="T90" fmla="*/ 508 w 10000"/>
                <a:gd name="T91" fmla="*/ 168 h 7946"/>
                <a:gd name="T92" fmla="*/ 358 w 10000"/>
                <a:gd name="T93" fmla="*/ 123 h 7946"/>
                <a:gd name="T94" fmla="*/ 232 w 10000"/>
                <a:gd name="T95" fmla="*/ 81 h 7946"/>
                <a:gd name="T96" fmla="*/ 59 w 10000"/>
                <a:gd name="T97" fmla="*/ 21 h 7946"/>
                <a:gd name="T98" fmla="*/ 0 w 10000"/>
                <a:gd name="T99" fmla="*/ 0 h 7946"/>
                <a:gd name="T100" fmla="*/ 0 w 10000"/>
                <a:gd name="T101" fmla="*/ 0 h 7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45361CD-5DD6-1593-F571-8B5F483C926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4FBB82B-125A-D915-D691-A4E3EF96B64A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3E76C1-94C7-ABF0-7AA3-30F3BDF5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E10E-13C4-407A-9502-8C24E26B12E0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4E4E852-DD0C-0D85-EB66-49A8B019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EB14E12-433A-56CD-BDDC-027CC8E5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5165-3CA5-4B91-904D-C69C10DFC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>
            <a:extLst>
              <a:ext uri="{FF2B5EF4-FFF2-40B4-BE49-F238E27FC236}">
                <a16:creationId xmlns:a16="http://schemas.microsoft.com/office/drawing/2014/main" id="{DA48D0E1-5335-0071-38E1-5DFCF0480F6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18C0EA-5636-0161-2BFF-0D56403A0A3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15B2AFB-AFE4-DA07-4278-2240181AC10A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AD4A10E-4753-E073-4561-17A448AC84A2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D59298-0808-37F3-8578-4E8840790B73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1FE919-9319-A0EB-A68F-4FEBE3FA167A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3D59231-FACE-5F54-9765-B6933A2E66DC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D788B25-3204-38B1-DF46-8B34C66E72D6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1212084-6A74-08C9-6A95-FFC1D61CCEF4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ED74386-BA11-4834-7D1C-8AF71BA098E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27">
            <a:extLst>
              <a:ext uri="{FF2B5EF4-FFF2-40B4-BE49-F238E27FC236}">
                <a16:creationId xmlns:a16="http://schemas.microsoft.com/office/drawing/2014/main" id="{047B2257-6FC8-852B-FFED-4EFAA355981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altLang="en-US" sz="960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E84D797F-DCEB-3033-54A6-1F732515D48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altLang="en-US" sz="960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80BF8A-0B2A-2F43-15B2-A7EB9985F57E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EDC8140-F9DE-8E52-BDAA-FD619E72CF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1B9C7-114D-4497-95A0-72EAE50AEC6C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9B5E51B-9DBE-BCC3-DC4D-96D07B6F2F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EBF4496-EB5C-67CC-BE13-AEED8B8FA8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37CE-5BA8-4370-8793-FA873D54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4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9B9320A2-784C-D54D-8E39-532F6C4FB8A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A4B325-7DF1-AF92-AD29-16E2846EE9A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FDE8D51-9202-47A5-C0E4-749B7AA52FB8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FA2B7D-D53D-9F29-5A52-3FBB0D435CB1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B64E82-2111-5363-9BA7-8447EA383BE4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C2A775-3DD9-17CC-FF0C-FA2927DEDB14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F449DF-2FC7-CCE9-D9E9-8BBFBB1CA794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70D4C5A-B6A5-8C6A-9216-986303470D79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80D3E97-4BDA-8084-7D93-4088AB556D25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EF3FCC5-D0A2-DBF5-BE6B-91672C5A985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5ABBA9D-AE8F-57C6-1A9C-E5CE340F792C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D5581EE-51D5-65BB-994B-A46A8C0C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B6968-C0DF-4D67-8161-1DD28C3D8E4D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649EB77-BC6C-679E-B8BD-D34D3025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A626D01-B433-CF15-6C51-9282C1DA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997F-8593-4796-B80D-4AFF9B40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36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BC130C-2846-5432-2263-076ADB8EE855}"/>
              </a:ext>
            </a:extLst>
          </p:cNvPr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51E77E-CA33-ADD6-BBCD-942FD4D199BC}"/>
              </a:ext>
            </a:extLst>
          </p:cNvPr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855003-170B-9DF0-1315-17F3CB5F7EE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ED02-E2B6-4918-8910-42612B6FC91B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7DD48-2B62-7E76-6C09-5CE6A7398CF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9F62C-7A16-20EE-ED84-00401EFC8AE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2712A-D3AD-43BC-84CC-B154DD644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10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913380-06C4-3F32-08ED-6CF38728D3EB}"/>
              </a:ext>
            </a:extLst>
          </p:cNvPr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D3AD7C-987F-B189-B66F-94813350816A}"/>
              </a:ext>
            </a:extLst>
          </p:cNvPr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9D57DD-F789-59A5-A360-100DD272AFC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28F8-3514-483D-A386-C7C4554EAECA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F40F7-01E2-78F3-2C4D-8A3A9C6A5D0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EE2A6-8DD0-D6F9-45FA-599FD385013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5C96-8FE8-4B34-B0D2-4071465D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89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07051-3399-7A3B-AC46-2B05069D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BF5BE-7F7C-4289-B0C0-8DF6B7E13BFC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22666-A877-E815-A97C-4BFC2983C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6E92A-F08F-38DC-F635-F10654EE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B3A16-B4BC-46C6-92AF-6F2166A9E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3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961C47B3-7115-1D13-F5CC-F0D517E7934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1628B9-44E1-4ACA-DCE9-1C02E380511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011CA68-058C-2A69-805B-2E368C8D8308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7F68CE-5690-8FC3-A5CE-E6CECFF3B1BB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2E320A-96D2-9D9C-2907-036E52ED96D0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F5AD62-96EC-A4B7-E174-69E85F8F8107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C785D5-DA04-5965-F334-51831341ABC0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C485E1-8A05-E00A-E866-0E4FFD5659D2}"/>
                </a:ext>
              </a:extLst>
            </p:cNvPr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17F8560-DF64-7A82-BE10-E16860D755D5}"/>
                </a:ext>
              </a:extLst>
            </p:cNvPr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9CE1C38-0C3F-6BAF-F820-1E67E7C97ACA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532770A-E8E8-EA0D-46D2-8B575A2D19A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CD61C56-D733-651E-0983-4CC415C7B3CF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2523EDF-D20E-568F-EA06-A1AF4749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904BA-F33F-4B17-B99D-592C0438D398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B70A2B4-58EE-A79F-8871-96D0F041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21E43F5-C600-BEDB-2366-DB112F7B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17B2-269D-42AE-9D80-949A92633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4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070D-2B6E-4593-CCC1-C926D9F7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E9502-E6FE-4D95-81BC-EE6C123DDCAB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953A-DE3F-A16F-491B-802DDED7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A76F2-297A-A415-0CC3-DB226ECE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74C6-332C-4D3E-A3A2-57422C916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4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2476AD7A-A12C-F643-7274-3196D9A104F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E2097D8-7C3A-9A29-D435-B9BF1E7454A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30C91A4-BAFB-DA14-4B7D-FBA03CC62BE8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4D68FF0-9970-B816-7268-4EA4B4595ECA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3F8398D-899B-743A-FD4D-C2E99163B952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D916B9-7BB1-A056-55F7-0E91A8918268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EB6E4D0-DDA3-E754-ADE7-91BD83A12106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C46CD2-3DCC-B44A-3FAF-A0CA7559A630}"/>
                </a:ext>
              </a:extLst>
            </p:cNvPr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C8B5605-E851-E498-72A8-302C0F75C7CF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C291CB4-F7F0-9B58-CC09-106FBDC01AC0}"/>
                </a:ext>
              </a:extLst>
            </p:cNvPr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6AF03C0-9BA7-7032-3CCD-E46940C205A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8B02815-CBAE-8298-753B-A8FF3176C112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3D7841D-79C2-7DD6-E23B-72564AF8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4B81-3FC3-49DE-B0BC-B212B60D0469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E9532FD-3D05-335F-3CB2-2503A70D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34AD8D-9657-7464-C3CA-2781AD5C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2694-8BF4-4307-B874-BCBDD2ED3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9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8B83AC-992D-246C-2C6F-4C32A4BF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9CF8-36A5-4835-871E-96B9E9207A81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B94930-8C04-76AE-72CA-882B27D8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A2F352-F6BF-C32F-1CB4-0E47FA93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938B-560B-4A43-89AB-D49BA47EC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6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0F43B8-DDCA-B259-FC9D-3C33BB8A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1F01-51B8-4C98-844D-2F94DFCC8AB4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42F478-1658-B84F-6495-67A9594E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BDF683-BDB5-E1DF-B2D1-08CD626B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3536F-40E1-43B6-8F46-6A4BA7003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8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3C0507-C6E6-F092-903B-E4F340A5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A4F9-B90C-4E8E-A2AB-D61D46D80DE4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4B595E-962E-2C6F-651A-25D5BAB5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562719-5108-A1B9-DDAA-3DB2304E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86B1-9683-4CED-8983-83243A095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A126C-5445-7A98-DB80-F015F787A778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E87A9AC-D8FD-B9D8-004E-707635A87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E2A4-123A-4ED4-8025-39F3A7F53F69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F0441BB-7C1C-A9A2-24CC-4247C072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92AEE12-6C75-7EE9-B748-592F45A6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9B37-3B15-4279-9F58-4C6BDF689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4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718BF451-9BDD-1DCE-CD80-035036F9278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1E8F87-CA28-312F-A9DA-71190EB56C8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D607F5-9939-BEB1-FFF3-B5A07D808D69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995AD30-23F6-1FA7-255A-71C4B7201A18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55C22A6-B43A-5979-0854-20A0B0003B15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3631D2-6A46-6B6F-C6E5-2BC47C6CF3AB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10857D-8905-2927-3A1E-4E1152C40EB5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76AB09-5A0D-840B-4EA0-F3FC75D875B4}"/>
                </a:ext>
              </a:extLst>
            </p:cNvPr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7EDDCA-A3C7-9DDF-9F37-56D8D6897F8C}"/>
                </a:ext>
              </a:extLst>
            </p:cNvPr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62843FF-C575-D669-08CE-7B8A1ECC8067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AF1F938-6C6F-01B6-C439-77FA065F11C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D163A-F9FF-0E67-4A74-308A463E8FE5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4706BFE0-4AA7-B8BD-19C7-392C739C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CA62-37BD-4EC1-8A74-37E33EAE09EA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213B75E4-9BE8-77A3-D444-625BA6BC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349E4CE1-B8BA-F6FB-D945-3AD0F8A9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F9B9-633E-4F96-8D64-08C1C4EDF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2AAA4256-9309-C20F-2825-39819910B6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04AD0C-DB86-B5D4-21AA-BDCFB056AE6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F3BA8D-A60B-D18C-B7E5-FA34341CEAAC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C5E0EAE-C878-313B-419E-B68DE79262D6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0E714A-3840-608D-18D7-3FD54ABF38AF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FBEB229-B282-46FF-53CB-D72757A805DF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2B5386-2FB7-2A5C-E202-D73B3B5A20DF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371624-3B2A-7DD4-3DEA-5A9D88A7BDAE}"/>
                </a:ext>
              </a:extLst>
            </p:cNvPr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2341160-B910-D6DB-7BC8-FCDD0480B816}"/>
                </a:ext>
              </a:extLst>
            </p:cNvPr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C9F4DD2-E1D5-9068-0831-30ECD1D419B5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3B9C56B-8302-93BB-C4DA-882CA31AC2E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F12916A-504E-731B-BBDD-15114B6F8683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58ED5F88-A432-FA77-34F8-B5F364E5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68C1-12FD-47AC-8AFC-4FD961197DD5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477F664D-2AAF-7B26-A833-ECEB139D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AD9CEBBE-F2C5-DAC5-BD59-DB92CE6F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4B426-2559-4F6F-966C-9DFDF35A1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1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>
            <a:extLst>
              <a:ext uri="{FF2B5EF4-FFF2-40B4-BE49-F238E27FC236}">
                <a16:creationId xmlns:a16="http://schemas.microsoft.com/office/drawing/2014/main" id="{B49BB88A-ECF6-D7E3-B13F-F53794C4A16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1C0CCD-F8AC-E78D-E02B-D3292092BFE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8181F9F-2785-C07E-C158-7078DD024B67}"/>
                </a:ext>
              </a:extLst>
            </p:cNvPr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9E6517A-5B7D-6CC5-CAB5-650835B6053C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036B20-0BE6-1B7A-3384-63E94C693A73}"/>
                </a:ext>
              </a:extLst>
            </p:cNvPr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7E18F7F-417A-1D87-A73A-04CF9CC326B6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4AE9DC-F661-B2DC-511F-DAC3B1ADCCEB}"/>
                </a:ext>
              </a:extLst>
            </p:cNvPr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>
              <a:extLst>
                <a:ext uri="{FF2B5EF4-FFF2-40B4-BE49-F238E27FC236}">
                  <a16:creationId xmlns:a16="http://schemas.microsoft.com/office/drawing/2014/main" id="{CBD5BFAF-F836-78A7-5B9D-504549C68CF4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5">
              <a:extLst>
                <a:ext uri="{FF2B5EF4-FFF2-40B4-BE49-F238E27FC236}">
                  <a16:creationId xmlns:a16="http://schemas.microsoft.com/office/drawing/2014/main" id="{7BE73FB7-A714-0BA8-A41A-EF5444FC7A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">
              <a:extLst>
                <a:ext uri="{FF2B5EF4-FFF2-40B4-BE49-F238E27FC236}">
                  <a16:creationId xmlns:a16="http://schemas.microsoft.com/office/drawing/2014/main" id="{836070EB-989B-586D-5591-3E0902D4C64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714C835A-FBBE-BECD-35E3-B5CB3D4E7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6A43D5A-12B0-4C02-E66C-B0A303D8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2F757-CB97-90EA-8237-D890BE426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FAAB76E2-01AD-4F11-98F8-0F0F1EB05AB8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04349-045E-2048-F18A-1BD1F1BCD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B85BF5-DD69-58DC-2100-0DAD874A1FAF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9022F-23A3-00F8-495A-DA9C57809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43ED676-CFFF-4ACF-81A5-BD7E56849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2" r:id="rId2"/>
    <p:sldLayoutId id="2147484067" r:id="rId3"/>
    <p:sldLayoutId id="2147484063" r:id="rId4"/>
    <p:sldLayoutId id="2147484064" r:id="rId5"/>
    <p:sldLayoutId id="2147484065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-residents.aamc.org/visiting-student-learning-opportunities/visiting-student-learning-opportunities-vsl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s-residents.aamc.org/media/11556/download?attachment" TargetMode="External"/><Relationship Id="rId3" Type="http://schemas.openxmlformats.org/officeDocument/2006/relationships/hyperlink" Target="mailto:somreg@uw.edu" TargetMode="External"/><Relationship Id="rId7" Type="http://schemas.openxmlformats.org/officeDocument/2006/relationships/hyperlink" Target="https://students-residents.aamc.org/attending-medical-school/article/vslo-application-student-train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ents-residents.aamc.org/visiting-student-learning-opportunities/how-use-vslo-application-service" TargetMode="External"/><Relationship Id="rId5" Type="http://schemas.openxmlformats.org/officeDocument/2006/relationships/hyperlink" Target="https://vslo.aamc.org/vslo/index.html#/public/find-electives" TargetMode="External"/><Relationship Id="rId4" Type="http://schemas.openxmlformats.org/officeDocument/2006/relationships/hyperlink" Target="https://students-residents.aamc.org/attending-medical-school/article/vslo-host-participating-institutio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wmedicine.org/career-advising/resources/c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omcompl@uw.edu?subject=VSLO%20Requirement" TargetMode="External"/><Relationship Id="rId5" Type="http://schemas.openxmlformats.org/officeDocument/2006/relationships/hyperlink" Target="mailto:myshots@uw.edu" TargetMode="External"/><Relationship Id="rId4" Type="http://schemas.openxmlformats.org/officeDocument/2006/relationships/hyperlink" Target="https://education.uwmedicine.org/career-advising/resources/personal-statemen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r.washington.edu/students/transcript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omreg@uw.ed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uw.edu/medevalu/clerkship-administrator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medicine.org/education/Documents/Career%20Advisors%20FAQ%202018%20-%20FINAL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wmedicine.org/curriculum/by-phase/clinical/explore-and-focus/special-assignment-elective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devalu@uw.edu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omreg@uw.ed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edevalu@uw.edu" TargetMode="External"/><Relationship Id="rId4" Type="http://schemas.openxmlformats.org/officeDocument/2006/relationships/hyperlink" Target="https://education.uwmedicine.org/technology/e-value-portal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omreg@uw.edu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uwmedicine.org/career-advising/specialty-guides/" TargetMode="External"/><Relationship Id="rId5" Type="http://schemas.openxmlformats.org/officeDocument/2006/relationships/hyperlink" Target="mailto:medadv@uw.edu" TargetMode="External"/><Relationship Id="rId4" Type="http://schemas.openxmlformats.org/officeDocument/2006/relationships/hyperlink" Target="mailto:medevalu@uw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wmedicine.org/career-advising/specialty-guid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wmedicine.org/curriculum/by-phase/clinical/som-clinical-calenda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A8D87F4-E620-B71C-78B3-8DDA74DA53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46600" y="1317625"/>
            <a:ext cx="6908800" cy="4927600"/>
          </a:xfrm>
        </p:spPr>
        <p:txBody>
          <a:bodyPr anchor="ctr"/>
          <a:lstStyle/>
          <a:p>
            <a:r>
              <a:rPr lang="en-US" altLang="en-US"/>
              <a:t>Away Rotations </a:t>
            </a:r>
            <a:br>
              <a:rPr lang="en-US" altLang="en-US"/>
            </a:br>
            <a:r>
              <a:rPr lang="en-US" altLang="en-US"/>
              <a:t>2025 - 2026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09BF3-F8C5-A90E-2C30-90FE8C656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713" y="965200"/>
            <a:ext cx="2220912" cy="49276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/>
              <a:t>REGISTRATION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/>
              <a:t>ːːːːːːːːːːːːːːː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/>
              <a:t>Clinical Curriculum</a:t>
            </a:r>
          </a:p>
          <a:p>
            <a:pPr fontAlgn="auto">
              <a:spcAft>
                <a:spcPts val="1200"/>
              </a:spcAft>
              <a:buFont typeface="Wingdings 3" charset="2"/>
              <a:buNone/>
              <a:defRPr/>
            </a:pPr>
            <a:r>
              <a:rPr lang="en-US" sz="2000"/>
              <a:t>ːːːːːːːːːːːːːːːː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6185E45-1EF7-847A-F15B-72466E9E5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7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2B7E6165-ABAC-BBE0-EECE-A7F6729FC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1106488"/>
            <a:ext cx="11490325" cy="706437"/>
          </a:xfrm>
        </p:spPr>
        <p:txBody>
          <a:bodyPr/>
          <a:lstStyle/>
          <a:p>
            <a:r>
              <a:rPr lang="en-US" altLang="en-US"/>
              <a:t>II. Away Process: Summary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7B4638E8-0210-8AC6-29B5-B2C024D5B6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8988" y="2308225"/>
            <a:ext cx="10783887" cy="39909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chemeClr val="accent1"/>
                </a:solidFill>
              </a:rPr>
              <a:t>BIG STEP 1</a:t>
            </a:r>
            <a:r>
              <a:rPr lang="en-US" altLang="en-US" sz="2400"/>
              <a:t>: Apply to the host institution &amp; be accepted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Most host institutions use AAMC </a:t>
            </a:r>
            <a:r>
              <a:rPr lang="en-US" altLang="en-US" sz="2000">
                <a:hlinkClick r:id="rId3"/>
              </a:rPr>
              <a:t>Visiting Student Learning Opportunities (VSLO)</a:t>
            </a:r>
            <a:endParaRPr lang="en-US" altLang="en-US" sz="2000"/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333333"/>
                </a:solidFill>
              </a:rPr>
              <a:t>If not using VSLO: Go to the institution’s website, research visiting elective opportunities, and find application instructions (e.g., Google “Stanford School of Medicine visiting students”)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chemeClr val="accent1"/>
                </a:solidFill>
              </a:rPr>
              <a:t>BIG STEP 2</a:t>
            </a:r>
            <a:r>
              <a:rPr lang="en-US" altLang="en-US" sz="2400">
                <a:solidFill>
                  <a:srgbClr val="333333"/>
                </a:solidFill>
              </a:rPr>
              <a:t>: Apply to the UW SOM department to be approved to receive clinical elective credit as a </a:t>
            </a:r>
            <a:r>
              <a:rPr lang="en-US" altLang="en-US" sz="2400"/>
              <a:t>Special Assignment Elective.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chemeClr val="accent1"/>
                </a:solidFill>
              </a:rPr>
              <a:t>BIG STEP 3</a:t>
            </a:r>
            <a:r>
              <a:rPr lang="en-US" altLang="en-US" sz="2400"/>
              <a:t>: Schedule with UW SOM Registration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 diagram of a flowchart&#10;&#10;Description automatically generated">
            <a:extLst>
              <a:ext uri="{FF2B5EF4-FFF2-40B4-BE49-F238E27FC236}">
                <a16:creationId xmlns:a16="http://schemas.microsoft.com/office/drawing/2014/main" id="{F466EF81-C0F9-BC63-53D3-2CD600BE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1729" r="3491" b="3461"/>
          <a:stretch>
            <a:fillRect/>
          </a:stretch>
        </p:blipFill>
        <p:spPr bwMode="auto">
          <a:xfrm>
            <a:off x="4257675" y="131763"/>
            <a:ext cx="68770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17EC25-DD36-2A5A-2496-1318CCAC1021}"/>
              </a:ext>
            </a:extLst>
          </p:cNvPr>
          <p:cNvSpPr txBox="1"/>
          <p:nvPr/>
        </p:nvSpPr>
        <p:spPr>
          <a:xfrm>
            <a:off x="355600" y="842963"/>
            <a:ext cx="2905125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SUMMARY OF AWAY PROCESS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AKA: HOW TO GET CREDIT FOR AN AWAY ELECTIVE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829B-2EB9-8DBE-450E-7CBEFDE67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3255963"/>
            <a:ext cx="9820275" cy="7064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BIG STEP 1: Applying to a Host Institution 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CBC7FB15-4046-E9B4-DCCC-95B6D725C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2838" y="1071563"/>
            <a:ext cx="9818687" cy="706437"/>
          </a:xfrm>
        </p:spPr>
        <p:txBody>
          <a:bodyPr/>
          <a:lstStyle/>
          <a:p>
            <a:r>
              <a:rPr lang="en-US" altLang="en-US" sz="4000"/>
              <a:t>VSLO: First Things First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91768B57-CF31-A195-1166-0DAC8DEAB2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2303463"/>
            <a:ext cx="10704513" cy="455453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/>
              <a:t>Activate your invitation from VSLO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1800"/>
              <a:t>Expires after 28 days (</a:t>
            </a:r>
            <a:r>
              <a:rPr lang="en-US" altLang="en-US" sz="1800">
                <a:hlinkClick r:id="rId3"/>
              </a:rPr>
              <a:t>somreg@uw.edu</a:t>
            </a:r>
            <a:r>
              <a:rPr lang="en-US" altLang="en-US" sz="1800"/>
              <a:t> if expired)</a:t>
            </a:r>
            <a:endParaRPr lang="en-US" altLang="en-US" sz="200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/>
              <a:t>Find </a:t>
            </a:r>
            <a:r>
              <a:rPr lang="en-US" altLang="en-US" sz="2400">
                <a:hlinkClick r:id="rId4"/>
              </a:rPr>
              <a:t>Participating Institutions</a:t>
            </a:r>
            <a:endParaRPr lang="en-US" altLang="en-US" sz="240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/>
              <a:t>Find </a:t>
            </a:r>
            <a:r>
              <a:rPr lang="en-US" altLang="en-US" sz="2400">
                <a:hlinkClick r:id="rId5"/>
              </a:rPr>
              <a:t>Electives</a:t>
            </a:r>
            <a:endParaRPr lang="en-US" altLang="en-US" sz="240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/>
              <a:t>Learn how to use VSLO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200">
                <a:hlinkClick r:id="rId6"/>
              </a:rPr>
              <a:t>How to Use VSLO</a:t>
            </a:r>
            <a:endParaRPr lang="en-US" altLang="en-US" sz="220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200">
                <a:hlinkClick r:id="rId7"/>
              </a:rPr>
              <a:t>VSLO Tutorials </a:t>
            </a:r>
            <a:endParaRPr lang="en-US" altLang="en-US" sz="220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200">
                <a:hlinkClick r:id="rId8"/>
              </a:rPr>
              <a:t>VSLO Essentials</a:t>
            </a:r>
            <a:endParaRPr lang="en-US" altLang="en-US" sz="2200"/>
          </a:p>
          <a:p>
            <a:pPr>
              <a:buFont typeface="Wingdings" panose="05000000000000000000" pitchFamily="2" charset="2"/>
              <a:buChar char="v"/>
            </a:pPr>
            <a:endParaRPr lang="en-US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8292E-FA2F-0925-CC87-2E3C0A5FC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>
                <a:solidFill>
                  <a:schemeClr val="bg1"/>
                </a:solidFill>
              </a:rPr>
              <a:t>VSLO: Your To-Do List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2A14-7635-7DC6-DE76-14A1030C1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2301875"/>
            <a:ext cx="11409363" cy="4464050"/>
          </a:xfrm>
        </p:spPr>
        <p:txBody>
          <a:bodyPr rtlCol="0">
            <a:normAutofit/>
          </a:bodyPr>
          <a:lstStyle/>
          <a:p>
            <a:pPr fontAlgn="auto">
              <a:lnSpc>
                <a:spcPct val="134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Complete application &amp; profile 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Upload: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photo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CV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Personal Statement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 or Letter of Intent</a:t>
            </a:r>
          </a:p>
          <a:p>
            <a:pPr marL="685800"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 Immunization Forms from Health Sciences Immunization Program  </a:t>
            </a:r>
            <a:r>
              <a:rPr lang="en-US" sz="1800">
                <a:solidFill>
                  <a:srgbClr val="85754D"/>
                </a:solidFill>
                <a:hlinkClick r:id="rId5"/>
              </a:rPr>
              <a:t>myshots@uw.edu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Compliance requirements 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UWSOM Compliance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914400" lvl="2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check, drug screen, OSHA/Universal Precautions, HIPAA</a:t>
            </a:r>
          </a:p>
          <a:p>
            <a:pPr marL="685800"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 USMLE exam score report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8D48-4A3D-D55D-F03D-7FC2FE7A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/>
              <a:t>VSLO: Your To-Do List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B69C2-796E-B2FD-0C8F-A0B688AE3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050" y="2379663"/>
            <a:ext cx="10831513" cy="4376737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your official UW transcript sent to us to upload</a:t>
            </a:r>
          </a:p>
          <a:p>
            <a:pPr lvl="2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your unofficial transcript 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</a:rPr>
              <a:t>FIRST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then order at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 Registrar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Request an official 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third-party PDF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transcript be delivered to us: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None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 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1. Click "I'm sending to myself or another individual" 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2. Select the icon for "Electronic: Delivered by Email" 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3. Enter recipient information as follows: 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&gt;&gt;&gt;&gt; UWSOM 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&gt;&gt;&gt;&gt;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somreg@uw.edu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lvl="2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DO NOT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request a paper/hard-copy transcript 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an updated transcript uploaded to VSLO?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 process as above.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2542-98D6-5CB5-FF4A-41F07F1A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/>
              <a:t>VSLO: SOM Reg To-Do-List </a:t>
            </a:r>
            <a:endParaRPr lang="en-US" sz="2800"/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084B93D7-B68A-8D7C-3C8B-611C4EBE68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488" y="2540000"/>
            <a:ext cx="11360150" cy="4116388"/>
          </a:xfrm>
        </p:spPr>
        <p:txBody>
          <a:bodyPr/>
          <a:lstStyle/>
          <a:p>
            <a:pPr>
              <a:lnSpc>
                <a:spcPts val="35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 b="1"/>
              <a:t>Verify:</a:t>
            </a:r>
            <a:r>
              <a:rPr lang="en-US" altLang="en-US" sz="2400"/>
              <a:t> G</a:t>
            </a:r>
            <a:r>
              <a:rPr lang="en-US" altLang="en-US" sz="2200"/>
              <a:t>ood academic standing, OSHA training, BLS training, mask fit testing, medical liability &amp; malpractice insurance, HIPAA training, expected graduation date, passing score on </a:t>
            </a:r>
            <a:r>
              <a:rPr lang="en-US" altLang="en-US" sz="2400"/>
              <a:t>USMLE Step 1, required core clerkship dates.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40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/>
              <a:t>Upload: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200"/>
              <a:t>Letters of good standing (if needed)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200"/>
              <a:t>Letters of recommendation (if needed – release required)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200"/>
              <a:t>Official UW transcript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4FD5FF9D-567E-740D-127B-8F5627D5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0"/>
            <a:ext cx="983297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">
            <a:extLst>
              <a:ext uri="{FF2B5EF4-FFF2-40B4-BE49-F238E27FC236}">
                <a16:creationId xmlns:a16="http://schemas.microsoft.com/office/drawing/2014/main" id="{9ABEB1DE-F4AF-BBEA-9FAC-147D252EC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782638"/>
            <a:ext cx="5476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Has UW SOM Registration  uploaded my ____yet? Check here.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6C99D42-A5F5-082A-E989-4FD1F3423AB5}"/>
              </a:ext>
            </a:extLst>
          </p:cNvPr>
          <p:cNvSpPr/>
          <p:nvPr/>
        </p:nvSpPr>
        <p:spPr>
          <a:xfrm rot="16200000">
            <a:off x="8297863" y="749300"/>
            <a:ext cx="958850" cy="454025"/>
          </a:xfrm>
          <a:prstGeom prst="rightArrow">
            <a:avLst>
              <a:gd name="adj1" fmla="val 4381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>
            <a:extLst>
              <a:ext uri="{FF2B5EF4-FFF2-40B4-BE49-F238E27FC236}">
                <a16:creationId xmlns:a16="http://schemas.microsoft.com/office/drawing/2014/main" id="{C997B102-28B1-DBAA-149D-54AB30080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0"/>
            <a:ext cx="989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1">
            <a:extLst>
              <a:ext uri="{FF2B5EF4-FFF2-40B4-BE49-F238E27FC236}">
                <a16:creationId xmlns:a16="http://schemas.microsoft.com/office/drawing/2014/main" id="{23677ACF-DED4-59A8-26F6-30419A461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1006475"/>
            <a:ext cx="5414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accent1"/>
                </a:solidFill>
              </a:rPr>
              <a:t>Also on Your To-Do List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DFDE7A-33C4-D9F6-D07A-D05217557D77}"/>
              </a:ext>
            </a:extLst>
          </p:cNvPr>
          <p:cNvSpPr/>
          <p:nvPr/>
        </p:nvSpPr>
        <p:spPr>
          <a:xfrm>
            <a:off x="9051925" y="4765675"/>
            <a:ext cx="2357438" cy="70008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A045F35C-0DA7-71C6-8CF0-3F1C2E366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6963" y="395288"/>
            <a:ext cx="10058400" cy="1450975"/>
          </a:xfrm>
        </p:spPr>
        <p:txBody>
          <a:bodyPr/>
          <a:lstStyle/>
          <a:p>
            <a:r>
              <a:rPr lang="en-US" altLang="en-US"/>
              <a:t>Waiting for Responses</a:t>
            </a:r>
          </a:p>
        </p:txBody>
      </p:sp>
      <p:sp>
        <p:nvSpPr>
          <p:cNvPr id="53251" name="Content Placeholder 6">
            <a:extLst>
              <a:ext uri="{FF2B5EF4-FFF2-40B4-BE49-F238E27FC236}">
                <a16:creationId xmlns:a16="http://schemas.microsoft.com/office/drawing/2014/main" id="{9D194192-229D-557A-B244-7C59D284C4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725" y="2678113"/>
            <a:ext cx="10180638" cy="45148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9DBFBE"/>
              </a:buClr>
              <a:buFont typeface="Wingdings" panose="05000000000000000000" pitchFamily="2" charset="2"/>
              <a:buChar char="v"/>
            </a:pPr>
            <a:r>
              <a:rPr lang="en-US" altLang="en-US" sz="2100"/>
              <a:t> Response time depends on host</a:t>
            </a:r>
          </a:p>
          <a:p>
            <a:pPr lvl="2">
              <a:spcBef>
                <a:spcPct val="0"/>
              </a:spcBef>
              <a:buClr>
                <a:srgbClr val="9DBFBE"/>
              </a:buClr>
              <a:buFont typeface="Courier New" panose="02070309020205020404" pitchFamily="49" charset="0"/>
              <a:buChar char="o"/>
            </a:pPr>
            <a:r>
              <a:rPr lang="en-US" altLang="en-US" sz="2100"/>
              <a:t>  </a:t>
            </a:r>
            <a:r>
              <a:rPr lang="en-US" altLang="en-US" sz="1500"/>
              <a:t>May be notified months or weeks in advance</a:t>
            </a:r>
          </a:p>
          <a:p>
            <a:pPr lvl="2">
              <a:spcBef>
                <a:spcPct val="0"/>
              </a:spcBef>
              <a:buClr>
                <a:srgbClr val="9DBFBE"/>
              </a:buClr>
              <a:buFont typeface="Courier New" panose="02070309020205020404" pitchFamily="49" charset="0"/>
              <a:buChar char="o"/>
            </a:pPr>
            <a:endParaRPr lang="en-US" altLang="en-US" sz="1500"/>
          </a:p>
          <a:p>
            <a:pPr lvl="2">
              <a:spcBef>
                <a:spcPct val="0"/>
              </a:spcBef>
              <a:buClr>
                <a:srgbClr val="9DBFBE"/>
              </a:buClr>
              <a:buFont typeface="Courier New" panose="02070309020205020404" pitchFamily="49" charset="0"/>
              <a:buChar char="o"/>
            </a:pPr>
            <a:endParaRPr lang="en-US" altLang="en-US" sz="210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DBFBE"/>
              </a:buClr>
              <a:buFont typeface="Wingdings" panose="05000000000000000000" pitchFamily="2" charset="2"/>
              <a:buChar char="v"/>
            </a:pPr>
            <a:r>
              <a:rPr lang="en-US" altLang="en-US" sz="2100"/>
              <a:t> Remember SOM Six-Week Deadline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9DBFBE"/>
              </a:buClr>
              <a:buFont typeface="Courier New" panose="02070309020205020404" pitchFamily="49" charset="0"/>
              <a:buChar char="o"/>
            </a:pPr>
            <a:r>
              <a:rPr lang="en-US" altLang="en-US" sz="1500" b="1"/>
              <a:t>Late Drop Permission isn’t guaranteed 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9DBFBE"/>
              </a:buClr>
              <a:buFont typeface="Courier New" panose="02070309020205020404" pitchFamily="49" charset="0"/>
              <a:buChar char="o"/>
            </a:pPr>
            <a:r>
              <a:rPr lang="en-US" altLang="en-US" sz="1500">
                <a:solidFill>
                  <a:schemeClr val="tx1"/>
                </a:solidFill>
              </a:rPr>
              <a:t>Contact the</a:t>
            </a:r>
            <a:r>
              <a:rPr lang="en-US" altLang="en-US" sz="1500">
                <a:solidFill>
                  <a:srgbClr val="3027E9"/>
                </a:solidFill>
              </a:rPr>
              <a:t> </a:t>
            </a:r>
            <a:r>
              <a:rPr lang="en-US" altLang="en-US" sz="1500">
                <a:solidFill>
                  <a:srgbClr val="3027E9"/>
                </a:solidFill>
                <a:hlinkClick r:id="rId3"/>
              </a:rPr>
              <a:t>Clinical Departments</a:t>
            </a:r>
            <a:r>
              <a:rPr lang="en-US" altLang="en-US" sz="1500">
                <a:solidFill>
                  <a:schemeClr val="tx1"/>
                </a:solidFill>
                <a:hlinkClick r:id="rId3"/>
              </a:rPr>
              <a:t> </a:t>
            </a:r>
            <a:r>
              <a:rPr lang="en-US" altLang="en-US" sz="1500">
                <a:solidFill>
                  <a:schemeClr val="tx1"/>
                </a:solidFill>
              </a:rPr>
              <a:t>for permission</a:t>
            </a:r>
            <a:endParaRPr lang="en-US" altLang="en-US" sz="1500"/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9DBFBE"/>
              </a:buClr>
              <a:buFont typeface="Courier New" panose="02070309020205020404" pitchFamily="49" charset="0"/>
              <a:buChar char="o"/>
            </a:pPr>
            <a:r>
              <a:rPr lang="en-US" altLang="en-US" sz="1500"/>
              <a:t>Extenuating circumstances: Dr. Maya Sardesai</a:t>
            </a:r>
            <a:endParaRPr lang="en-US" altLang="en-US" sz="2100"/>
          </a:p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6032FDB-34D4-CFB9-D1D7-0EA487079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838" y="754063"/>
            <a:ext cx="6369050" cy="1449387"/>
          </a:xfrm>
        </p:spPr>
        <p:txBody>
          <a:bodyPr/>
          <a:lstStyle/>
          <a:p>
            <a:r>
              <a:rPr lang="en-US" altLang="en-US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03E25-627A-D536-C1AD-0E974E0D3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308225"/>
            <a:ext cx="11104562" cy="4300538"/>
          </a:xfrm>
        </p:spPr>
        <p:txBody>
          <a:bodyPr rtlCol="0">
            <a:normAutofit/>
          </a:bodyPr>
          <a:lstStyle/>
          <a:p>
            <a:pPr marL="971550" lvl="1" indent="-571500" fontAlgn="auto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Away Rotation Basics*</a:t>
            </a:r>
          </a:p>
          <a:p>
            <a:pPr marL="971550" lvl="1" indent="-571500" fontAlgn="auto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Away Process: </a:t>
            </a:r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</a:rPr>
              <a:t>Applying For &amp; Receiving Credit</a:t>
            </a:r>
          </a:p>
          <a:p>
            <a:pPr marL="971550" lvl="1" indent="-571500" fontAlgn="auto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Q&amp;A</a:t>
            </a:r>
          </a:p>
          <a:p>
            <a:pPr marL="571500" indent="-571500" fontAlgn="auto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Century Gothic" panose="020B0502020202020204" pitchFamily="34" charset="0"/>
              <a:buChar char="*"/>
              <a:defRPr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Away Rotation = Away Elective = Away = Visiting Elective = Visiting Rotation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1F459C31-BC29-F541-F464-0C650E1C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0"/>
            <a:ext cx="9353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958FC82A-3BBF-FB00-B774-2C570F87D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Accepting and Declining Offers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C096B7ED-0F7E-B468-ACF7-AB80CF2384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7900" y="2581275"/>
            <a:ext cx="10126663" cy="4276725"/>
          </a:xfrm>
        </p:spPr>
        <p:txBody>
          <a:bodyPr/>
          <a:lstStyle/>
          <a:p>
            <a:pPr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/>
              <a:t>Accept or decline the offer via VSLO or institution’s application system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/>
              <a:t>If accepted, fulfill any post-decision requirements for conditional offers and submit for a final host institutional review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b="1"/>
              <a:t>Don’t forget to withdraw applications in VSLO 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/>
              <a:t>Already accepted an offer and want to withdraw? </a:t>
            </a:r>
          </a:p>
          <a:p>
            <a:pPr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600">
                <a:hlinkClick r:id="rId3"/>
              </a:rPr>
              <a:t>Consult Career Advisors</a:t>
            </a:r>
            <a:endParaRPr lang="en-US" altLang="en-US" sz="1600"/>
          </a:p>
          <a:p>
            <a:pPr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600"/>
              <a:t>Contact Host Program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altLang="en-US" sz="2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>
            <a:extLst>
              <a:ext uri="{FF2B5EF4-FFF2-40B4-BE49-F238E27FC236}">
                <a16:creationId xmlns:a16="http://schemas.microsoft.com/office/drawing/2014/main" id="{F588BB09-86F1-E245-A290-84610887F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2124075"/>
            <a:ext cx="76771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le 1">
            <a:extLst>
              <a:ext uri="{FF2B5EF4-FFF2-40B4-BE49-F238E27FC236}">
                <a16:creationId xmlns:a16="http://schemas.microsoft.com/office/drawing/2014/main" id="{83B9FBDC-6F40-E11E-A3EF-E5766A593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6963" y="395288"/>
            <a:ext cx="10058400" cy="1450975"/>
          </a:xfrm>
        </p:spPr>
        <p:txBody>
          <a:bodyPr/>
          <a:lstStyle/>
          <a:p>
            <a:r>
              <a:rPr lang="en-US" altLang="en-US"/>
              <a:t>Withdrawing from Away Rotations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2F5AA4-2B8B-C990-A343-0C339746E517}"/>
              </a:ext>
            </a:extLst>
          </p:cNvPr>
          <p:cNvSpPr/>
          <p:nvPr/>
        </p:nvSpPr>
        <p:spPr>
          <a:xfrm>
            <a:off x="7451725" y="3897313"/>
            <a:ext cx="92075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8FD59E-90A7-4910-7D7B-FA7427BC4704}"/>
              </a:ext>
            </a:extLst>
          </p:cNvPr>
          <p:cNvSpPr/>
          <p:nvPr/>
        </p:nvSpPr>
        <p:spPr>
          <a:xfrm>
            <a:off x="7451725" y="5237163"/>
            <a:ext cx="863600" cy="3127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8BC9-B27A-9E6F-8AB1-53A0ED9F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981325"/>
            <a:ext cx="9820275" cy="16621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BIG STEP 2: </a:t>
            </a:r>
            <a:br>
              <a:rPr lang="en-US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Applying to receive UW SOM Credit</a:t>
            </a:r>
            <a:br>
              <a:rPr lang="en-US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aka, Special Assignment Electives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74CEA0C2-55B3-26CA-4F6B-BA1997BA7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528638"/>
            <a:ext cx="10058400" cy="1450975"/>
          </a:xfrm>
        </p:spPr>
        <p:txBody>
          <a:bodyPr/>
          <a:lstStyle/>
          <a:p>
            <a:r>
              <a:rPr lang="en-US" altLang="en-US"/>
              <a:t>Special Assignment Electives:</a:t>
            </a:r>
            <a:br>
              <a:rPr lang="en-US" altLang="en-US"/>
            </a:br>
            <a:r>
              <a:rPr lang="en-US" altLang="en-US" sz="3200"/>
              <a:t>Receiving UW Credit – 697 (non WWAMI rotations)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9A9A7-4DA5-1D4E-026C-E8DF9629D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416175"/>
            <a:ext cx="6481763" cy="408622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Students that want clinical elective credit for an away rotation must complete and submit a Special Assignment Elective application for approval.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Students work with Department Admins corresponding with the elective; application submitted to Department.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reviews/approves, then forwards to SOM Curriculum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Curriculum reviews/approves, then sends email with next steps (registration)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3492" name="Picture 2">
            <a:extLst>
              <a:ext uri="{FF2B5EF4-FFF2-40B4-BE49-F238E27FC236}">
                <a16:creationId xmlns:a16="http://schemas.microsoft.com/office/drawing/2014/main" id="{5442B81B-B0A8-066C-FF53-E041783A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2438400"/>
            <a:ext cx="53244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A3E976A5-BA25-6E77-DC40-97709D95D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7763" y="623888"/>
            <a:ext cx="10058400" cy="1103312"/>
          </a:xfrm>
        </p:spPr>
        <p:txBody>
          <a:bodyPr/>
          <a:lstStyle/>
          <a:p>
            <a:r>
              <a:rPr lang="en-US" altLang="en-US"/>
              <a:t>Special Assignment Electives:</a:t>
            </a:r>
            <a:br>
              <a:rPr lang="en-US" altLang="en-US"/>
            </a:br>
            <a:r>
              <a:rPr lang="en-US" altLang="en-US"/>
              <a:t>Receiving UW Credit – 699 (within WWAMI)</a:t>
            </a:r>
          </a:p>
        </p:txBody>
      </p:sp>
      <p:sp>
        <p:nvSpPr>
          <p:cNvPr id="65539" name="Content Placeholder 7">
            <a:extLst>
              <a:ext uri="{FF2B5EF4-FFF2-40B4-BE49-F238E27FC236}">
                <a16:creationId xmlns:a16="http://schemas.microsoft.com/office/drawing/2014/main" id="{BC300CE6-B226-7855-12FF-DF062B2ECC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6900" y="2692400"/>
            <a:ext cx="10998200" cy="35417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000"/>
              <a:t>Students work with providers at hospitals &amp; clinics to set up one-off clinical experience within the WWAMI region (not done through VSLO)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000"/>
              <a:t>Process and application mostly the same as 697 process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1800"/>
              <a:t>Additional approval required- Regional Clinical Dean’s Office (except Seattle area)</a:t>
            </a:r>
            <a:endParaRPr lang="en-US" altLang="en-US" sz="200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000"/>
              <a:t>Electives at non-LCME accredited institutions or non-ACGME accredited residency programs are permissible within the WWAMI region and require additional application information. Instructions are listed on at the top of the application and on our website.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000"/>
              <a:t>Clerkship must follow clerkship dates on UW SOM Clinical Calendar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17DE4323-BC21-58BB-D568-2456BA869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Special Assignment Electives -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67D49-92AA-179D-D32D-27F9546C5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286000"/>
            <a:ext cx="11014075" cy="43275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Please note the following: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Students cannot retroactively apply for SOM credit for their away rotations.  Rotations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be approved and on the student’s SOM schedule prior to the start date.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Special Assignment Electives only count towards clinical elective credit.  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processing times may vary - can be up to 2 weeks for typical application.  If a site is non-LCME or non-ACGME accredited it can take up to 2 months for approval.  The earlier we get your applications the better!</a:t>
            </a:r>
          </a:p>
          <a:p>
            <a:pPr marL="457200" lvl="1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sz="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WEBSITE: </a:t>
            </a:r>
            <a:r>
              <a:rPr lang="en-US" sz="2000" b="1">
                <a:solidFill>
                  <a:srgbClr val="3027E9"/>
                </a:solidFill>
                <a:hlinkClick r:id="rId3"/>
              </a:rPr>
              <a:t>https://education.uwmedicine.org/curriculum/by-phase/clinical/explore-and-focus/special-assignment-electives/</a:t>
            </a:r>
            <a:r>
              <a:rPr lang="en-US" sz="2000" b="1">
                <a:solidFill>
                  <a:srgbClr val="3027E9"/>
                </a:solidFill>
              </a:rPr>
              <a:t> </a:t>
            </a:r>
          </a:p>
          <a:p>
            <a:pPr marL="457200" lvl="1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QUESTIONS:</a:t>
            </a:r>
            <a:r>
              <a:rPr lang="en-US" sz="2000" b="1">
                <a:solidFill>
                  <a:srgbClr val="3027E9"/>
                </a:solidFill>
              </a:rPr>
              <a:t> </a:t>
            </a:r>
            <a:r>
              <a:rPr lang="en-US" sz="2000" b="1">
                <a:solidFill>
                  <a:srgbClr val="3027E9"/>
                </a:solidFill>
                <a:hlinkClick r:id="rId4"/>
              </a:rPr>
              <a:t>medevalu@uw.edu</a:t>
            </a:r>
            <a:r>
              <a:rPr lang="en-US" sz="2000" b="1">
                <a:solidFill>
                  <a:srgbClr val="3027E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4358-F5F4-F0F7-0EDF-A73D9FDD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3255963"/>
            <a:ext cx="9820275" cy="7064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BIG STEP 3: </a:t>
            </a:r>
            <a:br>
              <a:rPr lang="en-US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Getting an Away Course on Your Schedule for Credit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D3FB7404-32D4-7C52-D9BC-94E3A1D7B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Add an Away Rotation to Your Schedule: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9FC74-33DC-C192-D493-E4EEB6B1E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2586038"/>
            <a:ext cx="10641013" cy="3479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  <a:t>Forward Clinical Curriculum’s approval of Special Assignment elective to </a:t>
            </a: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somreg@uw.edu</a:t>
            </a: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fontAlgn="auto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  <a:t>Submit an Add request in the </a:t>
            </a: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eValue</a:t>
            </a: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  <a:t> Manage Schedule </a:t>
            </a: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Request tool. Ensure you attach your permission email from </a:t>
            </a: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medevalu@uw.edu</a:t>
            </a: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as a PDF to your Add request.</a:t>
            </a:r>
            <a:endParaRPr lang="en-US" sz="2600" u="sng">
              <a:solidFill>
                <a:schemeClr val="tx1">
                  <a:lumMod val="75000"/>
                  <a:lumOff val="25000"/>
                </a:schemeClr>
              </a:solidFill>
              <a:ea typeface="Calibri"/>
            </a:endParaRPr>
          </a:p>
          <a:p>
            <a:pPr fontAlgn="auto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600" b="1">
                <a:solidFill>
                  <a:schemeClr val="accent6">
                    <a:lumMod val="50000"/>
                  </a:schemeClr>
                </a:solidFill>
                <a:ea typeface="Calibri"/>
              </a:rPr>
              <a:t>YOU MUST DO BOTH OF THE ABOVE !</a:t>
            </a:r>
          </a:p>
          <a:p>
            <a:pPr fontAlgn="auto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  <a:t>SOM Registration will make the schedule change in </a:t>
            </a:r>
            <a:r>
              <a:rPr lang="en-US" sz="2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eValue</a:t>
            </a: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  <a:t> and confirm with you when that’s been done. </a:t>
            </a:r>
          </a:p>
          <a:p>
            <a:pPr fontAlgn="auto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  <a:t>Remember to get department approval for courses added or dropped within 6 weeks of a course start date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US" u="sng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8660687F-10B7-5C6D-64EC-E12E3ABFE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FE8F2-177A-7BCC-95FE-DBFE49ABC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5" y="2532063"/>
            <a:ext cx="10979150" cy="4051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>
              <a:latin typeface="Open Sans" panose="020B0606030504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>
              <a:latin typeface="Open Sans" panose="020B0606030504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>
              <a:latin typeface="Open Sans" panose="020B0606030504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>
              <a:latin typeface="Open Sans" panose="020B0606030504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>
              <a:latin typeface="Open Sans" panose="020B0606030504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>
              <a:latin typeface="Open Sans" panose="020B0606030504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>
              <a:latin typeface="Open Sans" panose="020B0606030504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>
              <a:latin typeface="Open Sans" panose="020B0606030504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b="1" i="1">
              <a:solidFill>
                <a:schemeClr val="accent1"/>
              </a:solidFill>
              <a:latin typeface="Open Sans" panose="020B0606030504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sz="1900" b="1" i="1">
              <a:solidFill>
                <a:schemeClr val="accent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BA1DF45-B574-9828-AEFB-18F586C0E2D6}"/>
              </a:ext>
            </a:extLst>
          </p:cNvPr>
          <p:cNvGraphicFramePr>
            <a:graphicFrameLocks noGrp="1"/>
          </p:cNvGraphicFramePr>
          <p:nvPr/>
        </p:nvGraphicFramePr>
        <p:xfrm>
          <a:off x="645160" y="2315210"/>
          <a:ext cx="10901680" cy="296798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73761">
                <a:tc>
                  <a:txBody>
                    <a:bodyPr/>
                    <a:lstStyle/>
                    <a:p>
                      <a:r>
                        <a:rPr lang="en-US" b="1" i="1"/>
                        <a:t>You accepted  away elective from host institution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/>
                        <a:t>You applied to the UW SOM Department for approval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/>
                        <a:t>You forwarded  approval email from Clinical Curriculum to somreg@uw.edu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/>
                        <a:t>You submitted a Clinical Schedule Change Form to somreg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/>
                        <a:t>You receive credit toward an elective for graduation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557"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557"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557"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557">
                <a:tc>
                  <a:txBody>
                    <a:bodyPr/>
                    <a:lstStyle/>
                    <a:p>
                      <a:r>
                        <a:rPr lang="en-US" b="1">
                          <a:highlight>
                            <a:srgbClr val="CCFFCC"/>
                          </a:highlight>
                        </a:rPr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highlight>
                            <a:srgbClr val="CCFFCC"/>
                          </a:highlight>
                        </a:rPr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highlight>
                            <a:srgbClr val="CCFFCC"/>
                          </a:highlight>
                        </a:rPr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highlight>
                            <a:srgbClr val="CCFFCC"/>
                          </a:highlight>
                        </a:rPr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highlight>
                            <a:srgbClr val="CCFFCC"/>
                          </a:highlight>
                        </a:rPr>
                        <a:t>Yes!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8F7B-3FDB-A3E6-BAF9-3217030BB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925" y="2193925"/>
            <a:ext cx="8596313" cy="1666875"/>
          </a:xfrm>
        </p:spPr>
        <p:txBody>
          <a:bodyPr rtlCol="0"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I. Away Rotation Basics 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2165BF3F-8500-5EA7-5A93-02C1AEF51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n-US" altLang="en-US"/>
              <a:t>Getting Credit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62C37BC-2141-4371-5876-B40F308F658F}"/>
              </a:ext>
            </a:extLst>
          </p:cNvPr>
          <p:cNvGraphicFramePr/>
          <p:nvPr/>
        </p:nvGraphicFramePr>
        <p:xfrm>
          <a:off x="971044" y="1680632"/>
          <a:ext cx="102499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D60660A2-B8AC-E683-7BCA-3AEB9D237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 &amp; A: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C76D4-2D22-BB6E-6BFF-9089A85D6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975" y="2487613"/>
            <a:ext cx="8293100" cy="3724275"/>
          </a:xfrm>
        </p:spPr>
        <p:txBody>
          <a:bodyPr rtlCol="0">
            <a:normAutofit lnSpcReduction="10000"/>
          </a:bodyPr>
          <a:lstStyle/>
          <a:p>
            <a:pPr marL="57150" indent="0" fontAlgn="auto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Scheduling &amp; Application Logistics: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somreg@uw.edu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0" fontAlgn="auto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0" fontAlgn="auto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Special Assignment Electives: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medevalu@uw.edu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" indent="0" fontAlgn="auto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0" fontAlgn="auto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Advising: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Career Advisors: Sarah Thomson, Tonja Brown &amp; Linh Ngo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medadv@uw.edu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Specialty Career Advisors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7828" name="Picture 2">
            <a:extLst>
              <a:ext uri="{FF2B5EF4-FFF2-40B4-BE49-F238E27FC236}">
                <a16:creationId xmlns:a16="http://schemas.microsoft.com/office/drawing/2014/main" id="{C1383697-FF3A-A4EE-6440-65460F58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373313"/>
            <a:ext cx="30353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48D2456-8C87-FB0D-7B4A-8EF52FB4E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6963" y="395288"/>
            <a:ext cx="10058400" cy="1450975"/>
          </a:xfrm>
        </p:spPr>
        <p:txBody>
          <a:bodyPr/>
          <a:lstStyle/>
          <a:p>
            <a:r>
              <a:rPr lang="en-US" altLang="en-US"/>
              <a:t>Away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6F07A-965E-07EA-5C63-A7EA61350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111" y="2333625"/>
            <a:ext cx="10774649" cy="440364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600">
                <a:solidFill>
                  <a:schemeClr val="tx1"/>
                </a:solidFill>
              </a:rPr>
              <a:t>Clinical course at a site not affiliated with UWSOM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en-US" sz="2600">
              <a:solidFill>
                <a:schemeClr val="tx1"/>
              </a:solidFill>
            </a:endParaRPr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>
                <a:solidFill>
                  <a:schemeClr val="tx1"/>
                </a:solidFill>
              </a:rPr>
              <a:t>Most are 4 weeks long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100">
                <a:solidFill>
                  <a:schemeClr val="tx1"/>
                </a:solidFill>
              </a:rPr>
              <a:t>Usually offered at teaching hospitals that are either AAMC-member institution or have at least one Accreditation Council for Graduate Medical Education (ACGME) or American Osteopathic Association (AOA) accredited program.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en-US" sz="220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600">
                <a:solidFill>
                  <a:schemeClr val="tx1"/>
                </a:solidFill>
              </a:rPr>
              <a:t>Purpose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2600">
              <a:solidFill>
                <a:schemeClr val="tx1"/>
              </a:solidFill>
            </a:endParaRPr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>
                <a:solidFill>
                  <a:schemeClr val="tx1"/>
                </a:solidFill>
              </a:rPr>
              <a:t>Increase your competitiveness for residency applications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>
                <a:solidFill>
                  <a:schemeClr val="tx1"/>
                </a:solidFill>
              </a:rPr>
              <a:t>Residency “audition”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>
                <a:solidFill>
                  <a:schemeClr val="tx1"/>
                </a:solidFill>
              </a:rPr>
              <a:t>Provides training in and exposure to environments outside UWSOM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>
                <a:solidFill>
                  <a:schemeClr val="tx1"/>
                </a:solidFill>
              </a:rPr>
              <a:t>Personal (e.g., geography)</a:t>
            </a:r>
          </a:p>
          <a:p>
            <a:pPr marL="0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F770137-3A53-D4D5-3CBD-9C9CED2BD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6963" y="395288"/>
            <a:ext cx="10058400" cy="1450975"/>
          </a:xfrm>
        </p:spPr>
        <p:txBody>
          <a:bodyPr/>
          <a:lstStyle/>
          <a:p>
            <a:r>
              <a:rPr lang="en-US" altLang="en-US"/>
              <a:t>Away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C5934-039F-2E54-6B6C-D8E54121D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950" y="2592388"/>
            <a:ext cx="10793413" cy="3870325"/>
          </a:xfrm>
        </p:spPr>
        <p:txBody>
          <a:bodyPr rtlCol="0">
            <a:normAutofit/>
          </a:bodyPr>
          <a:lstStyle/>
          <a:p>
            <a:pPr fontAlgn="auto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sz="2600">
                <a:solidFill>
                  <a:schemeClr val="tx1"/>
                </a:solidFill>
              </a:rPr>
              <a:t>Not required to graduate</a:t>
            </a:r>
          </a:p>
          <a:p>
            <a:pPr marL="0" indent="0" fontAlgn="auto">
              <a:spcBef>
                <a:spcPts val="1200"/>
              </a:spcBef>
              <a:spcAft>
                <a:spcPts val="1200"/>
              </a:spcAft>
              <a:buFont typeface="Wingdings 3" charset="2"/>
              <a:buNone/>
              <a:defRPr/>
            </a:pPr>
            <a:endParaRPr lang="en-US" sz="260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sz="2600">
                <a:solidFill>
                  <a:schemeClr val="tx1"/>
                </a:solidFill>
              </a:rPr>
              <a:t>May count as an elective toward graduation requirements</a:t>
            </a:r>
          </a:p>
          <a:p>
            <a:pPr lvl="2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2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627F2BA-4F49-9B8A-2983-44D4D75D0112}"/>
              </a:ext>
            </a:extLst>
          </p:cNvPr>
          <p:cNvGraphicFramePr/>
          <p:nvPr/>
        </p:nvGraphicFramePr>
        <p:xfrm>
          <a:off x="-59903" y="448701"/>
          <a:ext cx="12251903" cy="650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D099E87D-8B6A-024E-99F1-490391288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2992438"/>
            <a:ext cx="562927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None/>
            </a:pPr>
            <a:endParaRPr lang="en-US" altLang="en-US" sz="2800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D3B2BC-0D25-9F79-9BCD-DB3791915034}"/>
              </a:ext>
            </a:extLst>
          </p:cNvPr>
          <p:cNvSpPr/>
          <p:nvPr/>
        </p:nvSpPr>
        <p:spPr>
          <a:xfrm>
            <a:off x="6329363" y="3689350"/>
            <a:ext cx="5826125" cy="30591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709120-DC45-75D8-E639-05A29C321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5950" y="1368425"/>
            <a:ext cx="2730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40 credits </a:t>
            </a:r>
          </a:p>
          <a:p>
            <a:pPr algn="ctr" eaLnBrk="1" hangingPunct="1"/>
            <a:r>
              <a:rPr lang="en-US" altLang="en-US" sz="2400"/>
              <a:t>(20 weeks)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7A165-B75B-8371-8D14-93F910E15ADD}"/>
              </a:ext>
            </a:extLst>
          </p:cNvPr>
          <p:cNvSpPr txBox="1"/>
          <p:nvPr/>
        </p:nvSpPr>
        <p:spPr>
          <a:xfrm>
            <a:off x="3051175" y="3106738"/>
            <a:ext cx="1590675" cy="1477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/>
              <a:t>Away rotations CANNOT count for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/>
              <a:t>these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2640C25-4735-63D4-003B-F9E1681FCED9}"/>
              </a:ext>
            </a:extLst>
          </p:cNvPr>
          <p:cNvSpPr/>
          <p:nvPr/>
        </p:nvSpPr>
        <p:spPr>
          <a:xfrm>
            <a:off x="2476500" y="1608138"/>
            <a:ext cx="487363" cy="45847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C3E722E-A9F9-715C-156A-CD661E871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6963" y="395288"/>
            <a:ext cx="10058400" cy="1450975"/>
          </a:xfrm>
        </p:spPr>
        <p:txBody>
          <a:bodyPr/>
          <a:lstStyle/>
          <a:p>
            <a:r>
              <a:rPr lang="en-US" altLang="en-US"/>
              <a:t>Should You Take an Away?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1697-75C9-E350-ED27-B3743FFEA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950" y="2484438"/>
            <a:ext cx="10793413" cy="419576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400">
                <a:solidFill>
                  <a:srgbClr val="333333"/>
                </a:solidFill>
              </a:rPr>
              <a:t>Answer depends on</a:t>
            </a:r>
          </a:p>
          <a:p>
            <a:pPr lvl="1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400">
                <a:solidFill>
                  <a:srgbClr val="333333"/>
                </a:solidFill>
              </a:rPr>
              <a:t>Your desired specialty: S</a:t>
            </a:r>
            <a:r>
              <a:rPr lang="en-US" sz="2400">
                <a:solidFill>
                  <a:schemeClr val="tx1"/>
                </a:solidFill>
              </a:rPr>
              <a:t>ome specialties recommend Aways	</a:t>
            </a:r>
          </a:p>
          <a:p>
            <a:pPr lvl="1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400">
                <a:solidFill>
                  <a:srgbClr val="333333"/>
                </a:solidFill>
              </a:rPr>
              <a:t>Your level of certainty about that specialty</a:t>
            </a:r>
          </a:p>
          <a:p>
            <a:pPr lvl="1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400">
                <a:solidFill>
                  <a:srgbClr val="333333"/>
                </a:solidFill>
              </a:rPr>
              <a:t>Personal factors</a:t>
            </a:r>
          </a:p>
          <a:p>
            <a:pPr marL="457200" lvl="1" indent="0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endParaRPr lang="en-US" sz="2400">
              <a:solidFill>
                <a:srgbClr val="333333"/>
              </a:solidFill>
            </a:endParaRP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400">
                <a:solidFill>
                  <a:srgbClr val="333333"/>
                </a:solidFill>
              </a:rPr>
              <a:t>Help in deciding</a:t>
            </a:r>
          </a:p>
          <a:p>
            <a:pPr lvl="1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400">
                <a:solidFill>
                  <a:schemeClr val="tx1"/>
                </a:solidFill>
              </a:rPr>
              <a:t>Review </a:t>
            </a:r>
            <a:r>
              <a:rPr lang="en-US" sz="2400">
                <a:solidFill>
                  <a:srgbClr val="8F8F8F"/>
                </a:solidFill>
                <a:hlinkClick r:id="rId3"/>
              </a:rPr>
              <a:t>UWSOM Specialty Guides </a:t>
            </a:r>
            <a:r>
              <a:rPr lang="en-US" sz="2400">
                <a:solidFill>
                  <a:srgbClr val="8F8F8F"/>
                </a:solidFill>
              </a:rPr>
              <a:t>f</a:t>
            </a:r>
            <a:r>
              <a:rPr lang="en-US" sz="2400">
                <a:solidFill>
                  <a:schemeClr val="tx1"/>
                </a:solidFill>
              </a:rPr>
              <a:t>or specialties that recommend Aways (e.g., highly competitive specialties) </a:t>
            </a:r>
            <a:r>
              <a:rPr lang="en-US" sz="2400" b="1">
                <a:solidFill>
                  <a:schemeClr val="accent1"/>
                </a:solidFill>
              </a:rPr>
              <a:t>(Tip: Very important!)</a:t>
            </a:r>
          </a:p>
          <a:p>
            <a:pPr lvl="1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400">
                <a:solidFill>
                  <a:srgbClr val="333333"/>
                </a:solidFill>
              </a:rPr>
              <a:t>Your career advisor</a:t>
            </a:r>
          </a:p>
          <a:p>
            <a:pPr lvl="1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400">
                <a:solidFill>
                  <a:srgbClr val="333333"/>
                </a:solidFill>
              </a:rPr>
              <a:t>Your specialty advisor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3400">
              <a:solidFill>
                <a:srgbClr val="333333"/>
              </a:solidFill>
              <a:latin typeface="proxima-nova"/>
            </a:endParaRPr>
          </a:p>
          <a:p>
            <a:pPr lvl="2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2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C8A00810-63D7-0650-D615-2CA070C56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758825"/>
            <a:ext cx="11166475" cy="1058863"/>
          </a:xfrm>
        </p:spPr>
        <p:txBody>
          <a:bodyPr/>
          <a:lstStyle/>
          <a:p>
            <a:r>
              <a:rPr lang="en-US" altLang="en-US"/>
              <a:t>General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D80F2-46B4-9620-58CF-338A57C64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363" y="2720975"/>
            <a:ext cx="10582275" cy="3690938"/>
          </a:xfrm>
        </p:spPr>
        <p:txBody>
          <a:bodyPr rtlCol="0">
            <a:normAutofit fontScale="92500" lnSpcReduction="10000"/>
          </a:bodyPr>
          <a:lstStyle/>
          <a:p>
            <a:pPr lvl="2" fontAlgn="auto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endParaRPr lang="en-US" sz="2000">
              <a:latin typeface="Open Sans" panose="020B0606030504020204" pitchFamily="34" charset="0"/>
            </a:endParaRPr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endParaRPr lang="en-US" sz="2000">
              <a:latin typeface="Open Sans" panose="020B0606030504020204" pitchFamily="34" charset="0"/>
            </a:endParaRPr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endParaRPr lang="en-US" sz="2000">
              <a:latin typeface="Open Sans" panose="020B0606030504020204" pitchFamily="34" charset="0"/>
            </a:endParaRPr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endParaRPr lang="en-US" sz="2000">
              <a:latin typeface="Open Sans" panose="020B0606030504020204" pitchFamily="34" charset="0"/>
            </a:endParaRPr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en-US" sz="2400" b="1">
                <a:solidFill>
                  <a:schemeClr val="accent1"/>
                </a:solidFill>
                <a:latin typeface="Open Sans" panose="020B0606030504020204" pitchFamily="34" charset="0"/>
              </a:rPr>
              <a:t>IMPORTANT! </a:t>
            </a:r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en-US" sz="2000">
                <a:latin typeface="Open Sans" panose="020B0606030504020204" pitchFamily="34" charset="0"/>
              </a:rPr>
              <a:t>Aways must take place within a single </a:t>
            </a:r>
            <a:r>
              <a:rPr lang="en-US" sz="2000">
                <a:latin typeface="Open Sans" panose="020B0606030504020204" pitchFamily="34" charset="0"/>
                <a:hlinkClick r:id="rId3"/>
              </a:rPr>
              <a:t>SOM Clinical Quarter</a:t>
            </a:r>
            <a:r>
              <a:rPr lang="en-US" sz="2000">
                <a:latin typeface="Open Sans" panose="020B0606030504020204" pitchFamily="34" charset="0"/>
              </a:rPr>
              <a:t> and cannot overlap with breaks or extend into another quarter. Exceptions can be made on a case-by-case basis for 697 aways at another LCME-accredited institution. All Special Assignment Electives must begin on a Monday and end on a Friday.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594BB0-55E2-8D3A-28BC-EA181D43F393}"/>
              </a:ext>
            </a:extLst>
          </p:cNvPr>
          <p:cNvGraphicFramePr>
            <a:graphicFrameLocks noGrp="1"/>
          </p:cNvGraphicFramePr>
          <p:nvPr/>
        </p:nvGraphicFramePr>
        <p:xfrm>
          <a:off x="1457325" y="2417763"/>
          <a:ext cx="9637714" cy="20224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1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8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281">
                <a:tc>
                  <a:txBody>
                    <a:bodyPr/>
                    <a:lstStyle/>
                    <a:p>
                      <a:r>
                        <a:rPr lang="en-US" sz="1800"/>
                        <a:t>Winter Quarter</a:t>
                      </a:r>
                    </a:p>
                  </a:txBody>
                  <a:tcPr marL="91442" marR="91442" marT="45734" marB="4573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Receive VSLO invitation</a:t>
                      </a:r>
                    </a:p>
                    <a:p>
                      <a:r>
                        <a:rPr lang="en-US" sz="1800"/>
                        <a:t>Prepare application materials</a:t>
                      </a:r>
                    </a:p>
                  </a:txBody>
                  <a:tcPr marL="91442" marR="91442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r>
                        <a:rPr lang="en-US" sz="1800"/>
                        <a:t>Early March</a:t>
                      </a:r>
                    </a:p>
                  </a:txBody>
                  <a:tcPr marL="91442" marR="91442" marT="45734" marB="4573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Most program catalogs open</a:t>
                      </a:r>
                    </a:p>
                    <a:p>
                      <a:r>
                        <a:rPr lang="en-US" sz="1800"/>
                        <a:t>(some may open earlier)</a:t>
                      </a:r>
                    </a:p>
                  </a:txBody>
                  <a:tcPr marL="91442" marR="91442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6">
                <a:tc>
                  <a:txBody>
                    <a:bodyPr/>
                    <a:lstStyle/>
                    <a:p>
                      <a:r>
                        <a:rPr lang="en-US" sz="1800"/>
                        <a:t>April/May</a:t>
                      </a:r>
                    </a:p>
                  </a:txBody>
                  <a:tcPr marL="91442" marR="91442" marT="45734" marB="4573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Peak application time</a:t>
                      </a:r>
                    </a:p>
                  </a:txBody>
                  <a:tcPr marL="91442" marR="91442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6">
                <a:tc>
                  <a:txBody>
                    <a:bodyPr/>
                    <a:lstStyle/>
                    <a:p>
                      <a:r>
                        <a:rPr lang="en-US" sz="1800"/>
                        <a:t>Summer Quarter – Early Autumn Quarter</a:t>
                      </a:r>
                    </a:p>
                  </a:txBody>
                  <a:tcPr marL="91442" marR="91442" marT="45734" marB="4573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Most Aways taken during this time</a:t>
                      </a:r>
                    </a:p>
                  </a:txBody>
                  <a:tcPr marL="91442" marR="91442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4BFC-68EB-6153-6FD6-0091A61F8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038" y="2193925"/>
            <a:ext cx="9407525" cy="1666875"/>
          </a:xfrm>
        </p:spPr>
        <p:txBody>
          <a:bodyPr rtlCol="0"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II. Away Process: </a:t>
            </a:r>
            <a:br>
              <a:rPr lang="en-US"/>
            </a:br>
            <a:r>
              <a:rPr lang="en-US"/>
              <a:t>	 	Applying For &amp; Receiving 	 	 		Credit 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Application>Microsoft Office PowerPoint</Application>
  <PresentationFormat>Widescreen</PresentationFormat>
  <Slides>31</Slides>
  <Notes>31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Ion Boardroom</vt:lpstr>
      <vt:lpstr>Away Rotations  2025 - 2026 </vt:lpstr>
      <vt:lpstr>Presentation Overview</vt:lpstr>
      <vt:lpstr>I. Away Rotation Basics  </vt:lpstr>
      <vt:lpstr>Away Basics</vt:lpstr>
      <vt:lpstr>Away Basics</vt:lpstr>
      <vt:lpstr>PowerPoint Presentation</vt:lpstr>
      <vt:lpstr>Should You Take an Away?</vt:lpstr>
      <vt:lpstr>General Timeline</vt:lpstr>
      <vt:lpstr>II. Away Process:     Applying For &amp; Receiving       Credit  </vt:lpstr>
      <vt:lpstr>II. Away Process: Summary </vt:lpstr>
      <vt:lpstr>PowerPoint Presentation</vt:lpstr>
      <vt:lpstr>BIG STEP 1: Applying to a Host Institution  </vt:lpstr>
      <vt:lpstr>VSLO: First Things First  </vt:lpstr>
      <vt:lpstr>VSLO: Your To-Do List</vt:lpstr>
      <vt:lpstr>VSLO: Your To-Do List</vt:lpstr>
      <vt:lpstr>VSLO: SOM Reg To-Do-List </vt:lpstr>
      <vt:lpstr>PowerPoint Presentation</vt:lpstr>
      <vt:lpstr>PowerPoint Presentation</vt:lpstr>
      <vt:lpstr>Waiting for Responses</vt:lpstr>
      <vt:lpstr>PowerPoint Presentation</vt:lpstr>
      <vt:lpstr>Accepting and Declining Offers</vt:lpstr>
      <vt:lpstr>Withdrawing from Away Rotations</vt:lpstr>
      <vt:lpstr>BIG STEP 2:  Applying to receive UW SOM Credit aka, Special Assignment Electives </vt:lpstr>
      <vt:lpstr>Special Assignment Electives: Receiving UW Credit – 697 (non WWAMI rotations)</vt:lpstr>
      <vt:lpstr>Special Assignment Electives: Receiving UW Credit – 699 (within WWAMI)</vt:lpstr>
      <vt:lpstr>Special Assignment Electives - NOTES</vt:lpstr>
      <vt:lpstr>BIG STEP 3:  Getting an Away Course on Your Schedule for Credit </vt:lpstr>
      <vt:lpstr>To Add an Away Rotation to Your Schedule:</vt:lpstr>
      <vt:lpstr>Process Pitfalls</vt:lpstr>
      <vt:lpstr>Getting Credit</vt:lpstr>
      <vt:lpstr>Q &amp; A: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E&amp;F Scheduling Q &amp; A</dc:title>
  <dc:creator>Debbie Blackstone</dc:creator>
  <cp:revision>27</cp:revision>
  <dcterms:created xsi:type="dcterms:W3CDTF">2019-09-12T22:38:12Z</dcterms:created>
  <dcterms:modified xsi:type="dcterms:W3CDTF">2025-01-24T21:40:56Z</dcterms:modified>
</cp:coreProperties>
</file>