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1" r:id="rId1"/>
  </p:sldMasterIdLst>
  <p:notesMasterIdLst>
    <p:notesMasterId r:id="rId33"/>
  </p:notesMasterIdLst>
  <p:sldIdLst>
    <p:sldId id="282" r:id="rId2"/>
    <p:sldId id="267" r:id="rId3"/>
    <p:sldId id="308" r:id="rId4"/>
    <p:sldId id="269" r:id="rId5"/>
    <p:sldId id="304" r:id="rId6"/>
    <p:sldId id="288" r:id="rId7"/>
    <p:sldId id="305" r:id="rId8"/>
    <p:sldId id="281" r:id="rId9"/>
    <p:sldId id="309" r:id="rId10"/>
    <p:sldId id="307" r:id="rId11"/>
    <p:sldId id="315" r:id="rId12"/>
    <p:sldId id="274" r:id="rId13"/>
    <p:sldId id="311" r:id="rId14"/>
    <p:sldId id="285" r:id="rId15"/>
    <p:sldId id="278" r:id="rId16"/>
    <p:sldId id="289" r:id="rId17"/>
    <p:sldId id="293" r:id="rId18"/>
    <p:sldId id="292" r:id="rId19"/>
    <p:sldId id="286" r:id="rId20"/>
    <p:sldId id="294" r:id="rId21"/>
    <p:sldId id="260" r:id="rId22"/>
    <p:sldId id="266" r:id="rId23"/>
    <p:sldId id="312" r:id="rId24"/>
    <p:sldId id="299" r:id="rId25"/>
    <p:sldId id="300" r:id="rId26"/>
    <p:sldId id="314" r:id="rId27"/>
    <p:sldId id="313" r:id="rId28"/>
    <p:sldId id="301" r:id="rId29"/>
    <p:sldId id="310" r:id="rId30"/>
    <p:sldId id="29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3027E9"/>
    <a:srgbClr val="3399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87688" autoAdjust="0"/>
  </p:normalViewPr>
  <p:slideViewPr>
    <p:cSldViewPr snapToGrid="0">
      <p:cViewPr varScale="1">
        <p:scale>
          <a:sx n="100" d="100"/>
          <a:sy n="100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1359-30CB-437B-93FD-0277E0A5405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38D13-A79B-42B0-8029-446A2013FC2A}">
      <dgm:prSet phldrT="[Text]"/>
      <dgm:spPr/>
      <dgm:t>
        <a:bodyPr/>
        <a:lstStyle/>
        <a:p>
          <a:r>
            <a:rPr lang="en-US" dirty="0"/>
            <a:t>MED EM</a:t>
          </a:r>
        </a:p>
      </dgm:t>
    </dgm:pt>
    <dgm:pt modelId="{B8941A95-8791-4CA6-BB78-0641376D4618}" type="parTrans" cxnId="{DA88892D-0A4C-4A8A-9F26-94C8A730C06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482CFCF-2590-4D4B-8785-EDA5F1767220}" type="sibTrans" cxnId="{DA88892D-0A4C-4A8A-9F26-94C8A730C062}">
      <dgm:prSet/>
      <dgm:spPr/>
      <dgm:t>
        <a:bodyPr/>
        <a:lstStyle/>
        <a:p>
          <a:endParaRPr lang="en-US"/>
        </a:p>
      </dgm:t>
    </dgm:pt>
    <dgm:pt modelId="{1170DA08-BBC6-4FBB-8A5E-45A0351AAF95}">
      <dgm:prSet phldrT="[Text]"/>
      <dgm:spPr/>
      <dgm:t>
        <a:bodyPr/>
        <a:lstStyle/>
        <a:p>
          <a:r>
            <a:rPr lang="en-US" dirty="0"/>
            <a:t> NEURL/</a:t>
          </a:r>
        </a:p>
        <a:p>
          <a:r>
            <a:rPr lang="en-US" dirty="0"/>
            <a:t>NEUR S</a:t>
          </a:r>
        </a:p>
      </dgm:t>
    </dgm:pt>
    <dgm:pt modelId="{F5C3C2B8-6B34-4716-A765-D2C99D715A31}" type="parTrans" cxnId="{0A8F411B-E544-4A70-9918-EC0F0EF8CD2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38B2BC5-812A-4F5C-98BF-7843604EB7F2}" type="sibTrans" cxnId="{0A8F411B-E544-4A70-9918-EC0F0EF8CD28}">
      <dgm:prSet/>
      <dgm:spPr/>
      <dgm:t>
        <a:bodyPr/>
        <a:lstStyle/>
        <a:p>
          <a:endParaRPr lang="en-US"/>
        </a:p>
      </dgm:t>
    </dgm:pt>
    <dgm:pt modelId="{7F5D3C52-B0D7-42C1-9822-63899DCC2E17}">
      <dgm:prSet phldrT="[Text]"/>
      <dgm:spPr/>
      <dgm:t>
        <a:bodyPr/>
        <a:lstStyle/>
        <a:p>
          <a:r>
            <a:rPr lang="en-US" dirty="0"/>
            <a:t>APC-S (Sub-I)</a:t>
          </a:r>
        </a:p>
      </dgm:t>
    </dgm:pt>
    <dgm:pt modelId="{07E66335-BB01-4862-98CB-74B63EC8661F}" type="parTrans" cxnId="{FB8C8273-50B6-44FD-BB2E-84FA027D026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83082CA-0C35-4250-A960-0CBC10D46918}" type="sibTrans" cxnId="{FB8C8273-50B6-44FD-BB2E-84FA027D026C}">
      <dgm:prSet/>
      <dgm:spPr/>
      <dgm:t>
        <a:bodyPr/>
        <a:lstStyle/>
        <a:p>
          <a:endParaRPr lang="en-US"/>
        </a:p>
      </dgm:t>
    </dgm:pt>
    <dgm:pt modelId="{80D8B596-9802-492C-BBF5-3E2410AF57A6}">
      <dgm:prSet phldrT="[Text]"/>
      <dgm:spPr/>
      <dgm:t>
        <a:bodyPr/>
        <a:lstStyle/>
        <a:p>
          <a:r>
            <a:rPr lang="en-US" dirty="0"/>
            <a:t>APC</a:t>
          </a:r>
        </a:p>
      </dgm:t>
    </dgm:pt>
    <dgm:pt modelId="{663593BB-C68A-4C01-9FFC-E48C44FB2F00}" type="parTrans" cxnId="{52EDF5BE-963B-4168-9216-FCFE0AAC913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67F8D2A-3CCB-46FB-947D-DF731BF3A49C}" type="sibTrans" cxnId="{52EDF5BE-963B-4168-9216-FCFE0AAC913F}">
      <dgm:prSet/>
      <dgm:spPr/>
      <dgm:t>
        <a:bodyPr/>
        <a:lstStyle/>
        <a:p>
          <a:endParaRPr lang="en-US"/>
        </a:p>
      </dgm:t>
    </dgm:pt>
    <dgm:pt modelId="{B7D37D5F-8743-4D87-95DC-F327ED5A4F18}">
      <dgm:prSet phldrT="[Text]"/>
      <dgm:spPr/>
      <dgm:t>
        <a:bodyPr/>
        <a:lstStyle/>
        <a:p>
          <a:r>
            <a:rPr lang="en-US" dirty="0"/>
            <a:t>Electives</a:t>
          </a:r>
        </a:p>
      </dgm:t>
    </dgm:pt>
    <dgm:pt modelId="{07FC6FED-9586-4D78-993A-FD65026F72B9}" type="parTrans" cxnId="{CAE6DE17-50C9-47AA-B0A4-3B9516A4DCE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E8578CE-71F4-4804-950F-370945537020}" type="sibTrans" cxnId="{CAE6DE17-50C9-47AA-B0A4-3B9516A4DCE8}">
      <dgm:prSet/>
      <dgm:spPr/>
      <dgm:t>
        <a:bodyPr/>
        <a:lstStyle/>
        <a:p>
          <a:endParaRPr lang="en-US"/>
        </a:p>
      </dgm:t>
    </dgm:pt>
    <dgm:pt modelId="{DA344FD7-00BC-4DA8-BEB9-4289844D3DC6}">
      <dgm:prSet phldrT="[Text]"/>
      <dgm:spPr/>
      <dgm:t>
        <a:bodyPr/>
        <a:lstStyle/>
        <a:p>
          <a:r>
            <a:rPr lang="en-US" dirty="0"/>
            <a:t>UWSOM Electives</a:t>
          </a:r>
        </a:p>
      </dgm:t>
    </dgm:pt>
    <dgm:pt modelId="{F546599E-CC3F-4793-ABD8-7E7D45930AC4}" type="parTrans" cxnId="{CD5795C5-ADF5-4320-9385-8B6863FCC382}">
      <dgm:prSet/>
      <dgm:spPr/>
      <dgm:t>
        <a:bodyPr/>
        <a:lstStyle/>
        <a:p>
          <a:endParaRPr lang="en-US"/>
        </a:p>
      </dgm:t>
    </dgm:pt>
    <dgm:pt modelId="{4E8FBE51-D4A5-447A-BA80-4379039CEAF6}" type="sibTrans" cxnId="{CD5795C5-ADF5-4320-9385-8B6863FCC382}">
      <dgm:prSet/>
      <dgm:spPr/>
      <dgm:t>
        <a:bodyPr/>
        <a:lstStyle/>
        <a:p>
          <a:endParaRPr lang="en-US"/>
        </a:p>
      </dgm:t>
    </dgm:pt>
    <dgm:pt modelId="{0659C8D5-7CD9-4464-AC5B-37F08416B744}">
      <dgm:prSet phldrT="[Text]"/>
      <dgm:spPr/>
      <dgm:t>
        <a:bodyPr/>
        <a:lstStyle/>
        <a:p>
          <a:r>
            <a:rPr lang="en-US" dirty="0"/>
            <a:t>Away Electives</a:t>
          </a:r>
        </a:p>
      </dgm:t>
    </dgm:pt>
    <dgm:pt modelId="{456D93A2-AA8C-4AC6-825E-9348AFB2B1F5}" type="parTrans" cxnId="{574007D3-9601-4C86-97BD-C68BFB608395}">
      <dgm:prSet/>
      <dgm:spPr/>
      <dgm:t>
        <a:bodyPr/>
        <a:lstStyle/>
        <a:p>
          <a:endParaRPr lang="en-US"/>
        </a:p>
      </dgm:t>
    </dgm:pt>
    <dgm:pt modelId="{877A0668-3A1B-4BF0-B323-6E31D98ED3AA}" type="sibTrans" cxnId="{574007D3-9601-4C86-97BD-C68BFB608395}">
      <dgm:prSet/>
      <dgm:spPr/>
      <dgm:t>
        <a:bodyPr/>
        <a:lstStyle/>
        <a:p>
          <a:endParaRPr lang="en-US"/>
        </a:p>
      </dgm:t>
    </dgm:pt>
    <dgm:pt modelId="{D333EC9A-D570-4CEB-8397-E1C859AA9DD5}">
      <dgm:prSet phldrT="[Text]"/>
      <dgm:spPr/>
      <dgm:t>
        <a:bodyPr/>
        <a:lstStyle/>
        <a:p>
          <a:r>
            <a:rPr lang="en-US" dirty="0"/>
            <a:t>Within WWAMI (699)</a:t>
          </a:r>
        </a:p>
      </dgm:t>
    </dgm:pt>
    <dgm:pt modelId="{6EE0175A-D902-40F5-B77B-1968E88B7E4C}" type="parTrans" cxnId="{68916103-FE40-4485-8C38-4123041E4970}">
      <dgm:prSet/>
      <dgm:spPr/>
      <dgm:t>
        <a:bodyPr/>
        <a:lstStyle/>
        <a:p>
          <a:endParaRPr lang="en-US"/>
        </a:p>
      </dgm:t>
    </dgm:pt>
    <dgm:pt modelId="{791DE83D-32BF-4CAD-A515-99D06B35EF83}" type="sibTrans" cxnId="{68916103-FE40-4485-8C38-4123041E4970}">
      <dgm:prSet/>
      <dgm:spPr/>
      <dgm:t>
        <a:bodyPr/>
        <a:lstStyle/>
        <a:p>
          <a:endParaRPr lang="en-US"/>
        </a:p>
      </dgm:t>
    </dgm:pt>
    <dgm:pt modelId="{18C5DFD3-4D0E-4638-BAF7-67C3978C6E28}">
      <dgm:prSet phldrT="[Text]"/>
      <dgm:spPr/>
      <dgm:t>
        <a:bodyPr/>
        <a:lstStyle/>
        <a:p>
          <a:r>
            <a:rPr lang="en-US" dirty="0"/>
            <a:t>Outside of WWAMI (697)</a:t>
          </a:r>
        </a:p>
      </dgm:t>
    </dgm:pt>
    <dgm:pt modelId="{D8649998-22E9-43B7-A9D2-6F4D2547D717}" type="parTrans" cxnId="{066DCFF9-8B67-4E23-A58A-1CDA0074B977}">
      <dgm:prSet/>
      <dgm:spPr/>
      <dgm:t>
        <a:bodyPr/>
        <a:lstStyle/>
        <a:p>
          <a:endParaRPr lang="en-US"/>
        </a:p>
      </dgm:t>
    </dgm:pt>
    <dgm:pt modelId="{27D25D90-D2C0-4557-8863-9B5185C3DA8A}" type="sibTrans" cxnId="{066DCFF9-8B67-4E23-A58A-1CDA0074B977}">
      <dgm:prSet/>
      <dgm:spPr/>
      <dgm:t>
        <a:bodyPr/>
        <a:lstStyle/>
        <a:p>
          <a:endParaRPr lang="en-US"/>
        </a:p>
      </dgm:t>
    </dgm:pt>
    <dgm:pt modelId="{6A1C5B5D-EB57-4937-AE71-FDFD59B21CF9}">
      <dgm:prSet phldrT="[Text]"/>
      <dgm:spPr/>
      <dgm:t>
        <a:bodyPr/>
        <a:lstStyle/>
        <a:p>
          <a:r>
            <a:rPr lang="en-US" dirty="0"/>
            <a:t>VSLO</a:t>
          </a:r>
        </a:p>
      </dgm:t>
    </dgm:pt>
    <dgm:pt modelId="{FB144AF9-A5ED-4EB5-8221-55336C21A953}" type="parTrans" cxnId="{3BC46344-F603-47A5-B81C-FD81CB9B3DA4}">
      <dgm:prSet/>
      <dgm:spPr/>
      <dgm:t>
        <a:bodyPr/>
        <a:lstStyle/>
        <a:p>
          <a:endParaRPr lang="en-US"/>
        </a:p>
      </dgm:t>
    </dgm:pt>
    <dgm:pt modelId="{F9CC3B79-62F8-4336-91DA-2EEB0D035B20}" type="sibTrans" cxnId="{3BC46344-F603-47A5-B81C-FD81CB9B3DA4}">
      <dgm:prSet/>
      <dgm:spPr/>
      <dgm:t>
        <a:bodyPr/>
        <a:lstStyle/>
        <a:p>
          <a:endParaRPr lang="en-US"/>
        </a:p>
      </dgm:t>
    </dgm:pt>
    <dgm:pt modelId="{FD32D2C3-9B8D-42CD-8AD4-AC2D4D77D9B0}">
      <dgm:prSet phldrT="[Text]"/>
      <dgm:spPr/>
      <dgm:t>
        <a:bodyPr/>
        <a:lstStyle/>
        <a:p>
          <a:pPr algn="ctr"/>
          <a:r>
            <a:rPr lang="en-US" dirty="0"/>
            <a:t>Non-VSLO</a:t>
          </a:r>
        </a:p>
      </dgm:t>
    </dgm:pt>
    <dgm:pt modelId="{9B259BA0-3BD2-46E1-8243-41FCA8CCF057}" type="parTrans" cxnId="{0605B274-9665-41BE-A955-023BC1083A5F}">
      <dgm:prSet/>
      <dgm:spPr/>
      <dgm:t>
        <a:bodyPr/>
        <a:lstStyle/>
        <a:p>
          <a:endParaRPr lang="en-US"/>
        </a:p>
      </dgm:t>
    </dgm:pt>
    <dgm:pt modelId="{904AAA2C-EA02-4B77-A735-2462363E344A}" type="sibTrans" cxnId="{0605B274-9665-41BE-A955-023BC1083A5F}">
      <dgm:prSet/>
      <dgm:spPr/>
      <dgm:t>
        <a:bodyPr/>
        <a:lstStyle/>
        <a:p>
          <a:endParaRPr lang="en-US"/>
        </a:p>
      </dgm:t>
    </dgm:pt>
    <dgm:pt modelId="{FD6C0E1D-2B60-4309-9F63-476F840E118F}">
      <dgm:prSet/>
      <dgm:spPr/>
      <dgm:t>
        <a:bodyPr/>
        <a:lstStyle/>
        <a:p>
          <a:r>
            <a:rPr lang="en-US" dirty="0"/>
            <a:t>Transition to Residency</a:t>
          </a:r>
        </a:p>
      </dgm:t>
    </dgm:pt>
    <dgm:pt modelId="{EFFFD761-C06C-43F3-8610-C32757E255D2}" type="parTrans" cxnId="{41DFB129-CA9D-46EF-98A2-F38D52CCE38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6889602-445E-4177-9137-CE7685C8F83D}" type="sibTrans" cxnId="{41DFB129-CA9D-46EF-98A2-F38D52CCE38C}">
      <dgm:prSet/>
      <dgm:spPr/>
      <dgm:t>
        <a:bodyPr/>
        <a:lstStyle/>
        <a:p>
          <a:endParaRPr lang="en-US"/>
        </a:p>
      </dgm:t>
    </dgm:pt>
    <dgm:pt modelId="{C071875D-4549-45CC-AC20-D799AE41F04D}">
      <dgm:prSet phldrT="[Text]"/>
      <dgm:spPr/>
      <dgm:t>
        <a:bodyPr/>
        <a:lstStyle/>
        <a:p>
          <a:r>
            <a:rPr lang="en-US" dirty="0"/>
            <a:t>EXPLORE &amp; FOCUS PHASE</a:t>
          </a:r>
        </a:p>
      </dgm:t>
    </dgm:pt>
    <dgm:pt modelId="{07E8FC2C-4015-4B66-A5C7-5FC0228483D1}" type="sibTrans" cxnId="{56F2E2B1-6277-4827-B5A3-20E401A29436}">
      <dgm:prSet/>
      <dgm:spPr/>
      <dgm:t>
        <a:bodyPr/>
        <a:lstStyle/>
        <a:p>
          <a:endParaRPr lang="en-US"/>
        </a:p>
      </dgm:t>
    </dgm:pt>
    <dgm:pt modelId="{B2948743-82A6-46E0-A4DA-A84B8FF1E15A}" type="parTrans" cxnId="{56F2E2B1-6277-4827-B5A3-20E401A29436}">
      <dgm:prSet/>
      <dgm:spPr/>
      <dgm:t>
        <a:bodyPr/>
        <a:lstStyle/>
        <a:p>
          <a:endParaRPr lang="en-US"/>
        </a:p>
      </dgm:t>
    </dgm:pt>
    <dgm:pt modelId="{3EAD3A6C-1487-4A82-AA39-C206497B3C89}" type="pres">
      <dgm:prSet presAssocID="{2F9A1359-30CB-437B-93FD-0277E0A540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33BBC7-6AFC-42AD-8B82-9695BC7A1878}" type="pres">
      <dgm:prSet presAssocID="{C071875D-4549-45CC-AC20-D799AE41F04D}" presName="hierRoot1" presStyleCnt="0">
        <dgm:presLayoutVars>
          <dgm:hierBranch val="init"/>
        </dgm:presLayoutVars>
      </dgm:prSet>
      <dgm:spPr/>
    </dgm:pt>
    <dgm:pt modelId="{28E3E0B2-1326-4FE6-A541-DE778E8CAFA9}" type="pres">
      <dgm:prSet presAssocID="{C071875D-4549-45CC-AC20-D799AE41F04D}" presName="rootComposite1" presStyleCnt="0"/>
      <dgm:spPr/>
    </dgm:pt>
    <dgm:pt modelId="{5A127DEA-665F-4B8A-9AB2-218F85888F97}" type="pres">
      <dgm:prSet presAssocID="{C071875D-4549-45CC-AC20-D799AE41F04D}" presName="rootText1" presStyleLbl="node0" presStyleIdx="0" presStyleCnt="1" custScaleX="206835">
        <dgm:presLayoutVars>
          <dgm:chPref val="3"/>
        </dgm:presLayoutVars>
      </dgm:prSet>
      <dgm:spPr/>
    </dgm:pt>
    <dgm:pt modelId="{148C1E00-862C-4A23-8397-243B07AD260B}" type="pres">
      <dgm:prSet presAssocID="{C071875D-4549-45CC-AC20-D799AE41F04D}" presName="rootConnector1" presStyleLbl="node1" presStyleIdx="0" presStyleCnt="0"/>
      <dgm:spPr/>
    </dgm:pt>
    <dgm:pt modelId="{EC37FFF2-A36A-4653-907D-93CB770B73B1}" type="pres">
      <dgm:prSet presAssocID="{C071875D-4549-45CC-AC20-D799AE41F04D}" presName="hierChild2" presStyleCnt="0"/>
      <dgm:spPr/>
    </dgm:pt>
    <dgm:pt modelId="{3E1ABF90-F76F-4C69-8519-17BEF0B0992C}" type="pres">
      <dgm:prSet presAssocID="{B8941A95-8791-4CA6-BB78-0641376D4618}" presName="Name37" presStyleLbl="parChTrans1D2" presStyleIdx="0" presStyleCnt="6"/>
      <dgm:spPr/>
    </dgm:pt>
    <dgm:pt modelId="{E0B4C925-6C1B-4386-86DB-37484145743E}" type="pres">
      <dgm:prSet presAssocID="{07738D13-A79B-42B0-8029-446A2013FC2A}" presName="hierRoot2" presStyleCnt="0">
        <dgm:presLayoutVars>
          <dgm:hierBranch val="init"/>
        </dgm:presLayoutVars>
      </dgm:prSet>
      <dgm:spPr/>
    </dgm:pt>
    <dgm:pt modelId="{2B6E9EA2-F002-40C4-88D9-B71A67039B2F}" type="pres">
      <dgm:prSet presAssocID="{07738D13-A79B-42B0-8029-446A2013FC2A}" presName="rootComposite" presStyleCnt="0"/>
      <dgm:spPr/>
    </dgm:pt>
    <dgm:pt modelId="{FB956C6B-B08A-404E-8542-A945FA696E10}" type="pres">
      <dgm:prSet presAssocID="{07738D13-A79B-42B0-8029-446A2013FC2A}" presName="rootText" presStyleLbl="node2" presStyleIdx="0" presStyleCnt="6" custLinFactNeighborX="28330" custLinFactNeighborY="-5249">
        <dgm:presLayoutVars>
          <dgm:chPref val="3"/>
        </dgm:presLayoutVars>
      </dgm:prSet>
      <dgm:spPr/>
    </dgm:pt>
    <dgm:pt modelId="{B5D9FDA1-27A5-4560-BFA6-005912E25B61}" type="pres">
      <dgm:prSet presAssocID="{07738D13-A79B-42B0-8029-446A2013FC2A}" presName="rootConnector" presStyleLbl="node2" presStyleIdx="0" presStyleCnt="6"/>
      <dgm:spPr/>
    </dgm:pt>
    <dgm:pt modelId="{A3C44E69-72C1-4C33-B445-C06D23B50BAA}" type="pres">
      <dgm:prSet presAssocID="{07738D13-A79B-42B0-8029-446A2013FC2A}" presName="hierChild4" presStyleCnt="0"/>
      <dgm:spPr/>
    </dgm:pt>
    <dgm:pt modelId="{AFEEBE0A-B505-4DB7-BD3E-CEB81B66C38B}" type="pres">
      <dgm:prSet presAssocID="{07738D13-A79B-42B0-8029-446A2013FC2A}" presName="hierChild5" presStyleCnt="0"/>
      <dgm:spPr/>
    </dgm:pt>
    <dgm:pt modelId="{82C16B46-B9E6-4745-93B0-80D3C5783C15}" type="pres">
      <dgm:prSet presAssocID="{F5C3C2B8-6B34-4716-A765-D2C99D715A31}" presName="Name37" presStyleLbl="parChTrans1D2" presStyleIdx="1" presStyleCnt="6"/>
      <dgm:spPr/>
    </dgm:pt>
    <dgm:pt modelId="{F41396E2-F8E3-4F30-9B8E-5CACC02ADE4A}" type="pres">
      <dgm:prSet presAssocID="{1170DA08-BBC6-4FBB-8A5E-45A0351AAF95}" presName="hierRoot2" presStyleCnt="0">
        <dgm:presLayoutVars>
          <dgm:hierBranch val="init"/>
        </dgm:presLayoutVars>
      </dgm:prSet>
      <dgm:spPr/>
    </dgm:pt>
    <dgm:pt modelId="{1E8AF7AE-D30F-4F0A-8D60-D4B45A5F2C1C}" type="pres">
      <dgm:prSet presAssocID="{1170DA08-BBC6-4FBB-8A5E-45A0351AAF95}" presName="rootComposite" presStyleCnt="0"/>
      <dgm:spPr/>
    </dgm:pt>
    <dgm:pt modelId="{04B1F053-90EC-41EB-AA1C-B1970AF3ED77}" type="pres">
      <dgm:prSet presAssocID="{1170DA08-BBC6-4FBB-8A5E-45A0351AAF95}" presName="rootText" presStyleLbl="node2" presStyleIdx="1" presStyleCnt="6" custLinFactY="13141" custLinFactNeighborX="-92257" custLinFactNeighborY="100000">
        <dgm:presLayoutVars>
          <dgm:chPref val="3"/>
        </dgm:presLayoutVars>
      </dgm:prSet>
      <dgm:spPr/>
    </dgm:pt>
    <dgm:pt modelId="{934DAF5D-BBE5-45B7-9B2C-842966003343}" type="pres">
      <dgm:prSet presAssocID="{1170DA08-BBC6-4FBB-8A5E-45A0351AAF95}" presName="rootConnector" presStyleLbl="node2" presStyleIdx="1" presStyleCnt="6"/>
      <dgm:spPr/>
    </dgm:pt>
    <dgm:pt modelId="{83B7CDBB-12EB-4732-ACB6-31DF2390881F}" type="pres">
      <dgm:prSet presAssocID="{1170DA08-BBC6-4FBB-8A5E-45A0351AAF95}" presName="hierChild4" presStyleCnt="0"/>
      <dgm:spPr/>
    </dgm:pt>
    <dgm:pt modelId="{B0592E6E-C746-42A2-A8B9-990FD04A5AAC}" type="pres">
      <dgm:prSet presAssocID="{1170DA08-BBC6-4FBB-8A5E-45A0351AAF95}" presName="hierChild5" presStyleCnt="0"/>
      <dgm:spPr/>
    </dgm:pt>
    <dgm:pt modelId="{B893EFA6-954E-4A36-9DCF-FC6BDD5E9616}" type="pres">
      <dgm:prSet presAssocID="{07E66335-BB01-4862-98CB-74B63EC8661F}" presName="Name37" presStyleLbl="parChTrans1D2" presStyleIdx="2" presStyleCnt="6"/>
      <dgm:spPr/>
    </dgm:pt>
    <dgm:pt modelId="{A367697D-3033-437F-B5C4-9999FC81331D}" type="pres">
      <dgm:prSet presAssocID="{7F5D3C52-B0D7-42C1-9822-63899DCC2E17}" presName="hierRoot2" presStyleCnt="0">
        <dgm:presLayoutVars>
          <dgm:hierBranch val="init"/>
        </dgm:presLayoutVars>
      </dgm:prSet>
      <dgm:spPr/>
    </dgm:pt>
    <dgm:pt modelId="{76FBF558-E9E2-4E57-87C1-B0D2499F5E4C}" type="pres">
      <dgm:prSet presAssocID="{7F5D3C52-B0D7-42C1-9822-63899DCC2E17}" presName="rootComposite" presStyleCnt="0"/>
      <dgm:spPr/>
    </dgm:pt>
    <dgm:pt modelId="{2E205117-919D-4D70-80A0-7A33C028C6E3}" type="pres">
      <dgm:prSet presAssocID="{7F5D3C52-B0D7-42C1-9822-63899DCC2E17}" presName="rootText" presStyleLbl="node2" presStyleIdx="2" presStyleCnt="6" custLinFactX="-100000" custLinFactY="144462" custLinFactNeighborX="-112991" custLinFactNeighborY="200000">
        <dgm:presLayoutVars>
          <dgm:chPref val="3"/>
        </dgm:presLayoutVars>
      </dgm:prSet>
      <dgm:spPr/>
    </dgm:pt>
    <dgm:pt modelId="{16040C1D-D3BD-4BED-82A8-354AFA55BF21}" type="pres">
      <dgm:prSet presAssocID="{7F5D3C52-B0D7-42C1-9822-63899DCC2E17}" presName="rootConnector" presStyleLbl="node2" presStyleIdx="2" presStyleCnt="6"/>
      <dgm:spPr/>
    </dgm:pt>
    <dgm:pt modelId="{E19F0B4B-79BF-4911-B0F4-16BE34B30944}" type="pres">
      <dgm:prSet presAssocID="{7F5D3C52-B0D7-42C1-9822-63899DCC2E17}" presName="hierChild4" presStyleCnt="0"/>
      <dgm:spPr/>
    </dgm:pt>
    <dgm:pt modelId="{E4B3074D-2DFD-449E-8BB9-936D05605CDE}" type="pres">
      <dgm:prSet presAssocID="{7F5D3C52-B0D7-42C1-9822-63899DCC2E17}" presName="hierChild5" presStyleCnt="0"/>
      <dgm:spPr/>
    </dgm:pt>
    <dgm:pt modelId="{52F7B2A0-3848-4B19-9521-86C53790261A}" type="pres">
      <dgm:prSet presAssocID="{663593BB-C68A-4C01-9FFC-E48C44FB2F00}" presName="Name37" presStyleLbl="parChTrans1D2" presStyleIdx="3" presStyleCnt="6"/>
      <dgm:spPr/>
    </dgm:pt>
    <dgm:pt modelId="{DF581DF4-7364-4340-8456-2DADBDC8D9CF}" type="pres">
      <dgm:prSet presAssocID="{80D8B596-9802-492C-BBF5-3E2410AF57A6}" presName="hierRoot2" presStyleCnt="0">
        <dgm:presLayoutVars>
          <dgm:hierBranch val="init"/>
        </dgm:presLayoutVars>
      </dgm:prSet>
      <dgm:spPr/>
    </dgm:pt>
    <dgm:pt modelId="{F1011063-FDFE-4CD6-ADBF-44BB7982EEF0}" type="pres">
      <dgm:prSet presAssocID="{80D8B596-9802-492C-BBF5-3E2410AF57A6}" presName="rootComposite" presStyleCnt="0"/>
      <dgm:spPr/>
    </dgm:pt>
    <dgm:pt modelId="{D9513748-851F-4D1C-B13A-0ACC421FF9A2}" type="pres">
      <dgm:prSet presAssocID="{80D8B596-9802-492C-BBF5-3E2410AF57A6}" presName="rootText" presStyleLbl="node2" presStyleIdx="3" presStyleCnt="6" custLinFactX="-134242" custLinFactY="100000" custLinFactNeighborX="-200000" custLinFactNeighborY="127332">
        <dgm:presLayoutVars>
          <dgm:chPref val="3"/>
        </dgm:presLayoutVars>
      </dgm:prSet>
      <dgm:spPr/>
    </dgm:pt>
    <dgm:pt modelId="{D9915E48-0925-48D5-9568-1E6F505FCD38}" type="pres">
      <dgm:prSet presAssocID="{80D8B596-9802-492C-BBF5-3E2410AF57A6}" presName="rootConnector" presStyleLbl="node2" presStyleIdx="3" presStyleCnt="6"/>
      <dgm:spPr/>
    </dgm:pt>
    <dgm:pt modelId="{199C535B-1E9C-48C1-8A97-C14F05214FA5}" type="pres">
      <dgm:prSet presAssocID="{80D8B596-9802-492C-BBF5-3E2410AF57A6}" presName="hierChild4" presStyleCnt="0"/>
      <dgm:spPr/>
    </dgm:pt>
    <dgm:pt modelId="{6911E735-F16C-4C01-A289-A1E285A60C9B}" type="pres">
      <dgm:prSet presAssocID="{80D8B596-9802-492C-BBF5-3E2410AF57A6}" presName="hierChild5" presStyleCnt="0"/>
      <dgm:spPr/>
    </dgm:pt>
    <dgm:pt modelId="{F2C8D556-F780-4B96-A765-F73A8A1F5883}" type="pres">
      <dgm:prSet presAssocID="{07FC6FED-9586-4D78-993A-FD65026F72B9}" presName="Name37" presStyleLbl="parChTrans1D2" presStyleIdx="4" presStyleCnt="6"/>
      <dgm:spPr/>
    </dgm:pt>
    <dgm:pt modelId="{4AD9C1D8-B416-46CF-A9EF-C5218A355059}" type="pres">
      <dgm:prSet presAssocID="{B7D37D5F-8743-4D87-95DC-F327ED5A4F18}" presName="hierRoot2" presStyleCnt="0">
        <dgm:presLayoutVars>
          <dgm:hierBranch val="init"/>
        </dgm:presLayoutVars>
      </dgm:prSet>
      <dgm:spPr/>
    </dgm:pt>
    <dgm:pt modelId="{AFF932D2-547E-49C2-A3D0-9B723FC9ED59}" type="pres">
      <dgm:prSet presAssocID="{B7D37D5F-8743-4D87-95DC-F327ED5A4F18}" presName="rootComposite" presStyleCnt="0"/>
      <dgm:spPr/>
    </dgm:pt>
    <dgm:pt modelId="{5E7B612C-DF99-4638-BF31-75638A5231E5}" type="pres">
      <dgm:prSet presAssocID="{B7D37D5F-8743-4D87-95DC-F327ED5A4F18}" presName="rootText" presStyleLbl="node2" presStyleIdx="4" presStyleCnt="6" custLinFactNeighborX="-670" custLinFactNeighborY="-16416">
        <dgm:presLayoutVars>
          <dgm:chPref val="3"/>
        </dgm:presLayoutVars>
      </dgm:prSet>
      <dgm:spPr/>
    </dgm:pt>
    <dgm:pt modelId="{12D83AF7-80CD-42FB-B11F-36A5052D9530}" type="pres">
      <dgm:prSet presAssocID="{B7D37D5F-8743-4D87-95DC-F327ED5A4F18}" presName="rootConnector" presStyleLbl="node2" presStyleIdx="4" presStyleCnt="6"/>
      <dgm:spPr/>
    </dgm:pt>
    <dgm:pt modelId="{AE0E5D33-D5E5-42F0-A420-A18923F76DD6}" type="pres">
      <dgm:prSet presAssocID="{B7D37D5F-8743-4D87-95DC-F327ED5A4F18}" presName="hierChild4" presStyleCnt="0"/>
      <dgm:spPr/>
    </dgm:pt>
    <dgm:pt modelId="{C5AAC4FF-B327-4DCF-BF81-2F22DB26F2D4}" type="pres">
      <dgm:prSet presAssocID="{F546599E-CC3F-4793-ABD8-7E7D45930AC4}" presName="Name37" presStyleLbl="parChTrans1D3" presStyleIdx="0" presStyleCnt="2"/>
      <dgm:spPr/>
    </dgm:pt>
    <dgm:pt modelId="{F6E100E3-B092-4591-AFDB-7FF4F1FA4701}" type="pres">
      <dgm:prSet presAssocID="{DA344FD7-00BC-4DA8-BEB9-4289844D3DC6}" presName="hierRoot2" presStyleCnt="0">
        <dgm:presLayoutVars>
          <dgm:hierBranch val="init"/>
        </dgm:presLayoutVars>
      </dgm:prSet>
      <dgm:spPr/>
    </dgm:pt>
    <dgm:pt modelId="{63674AAA-C06D-441F-8D32-BA4ADCBA234E}" type="pres">
      <dgm:prSet presAssocID="{DA344FD7-00BC-4DA8-BEB9-4289844D3DC6}" presName="rootComposite" presStyleCnt="0"/>
      <dgm:spPr/>
    </dgm:pt>
    <dgm:pt modelId="{B90A12BF-2E52-4CCD-98C0-B5A5A19EDD91}" type="pres">
      <dgm:prSet presAssocID="{DA344FD7-00BC-4DA8-BEB9-4289844D3DC6}" presName="rootText" presStyleLbl="node3" presStyleIdx="0" presStyleCnt="2" custLinFactNeighborX="-1430" custLinFactNeighborY="-5919">
        <dgm:presLayoutVars>
          <dgm:chPref val="3"/>
        </dgm:presLayoutVars>
      </dgm:prSet>
      <dgm:spPr/>
    </dgm:pt>
    <dgm:pt modelId="{DD4EA57A-4527-406E-A14B-3B7F11C22740}" type="pres">
      <dgm:prSet presAssocID="{DA344FD7-00BC-4DA8-BEB9-4289844D3DC6}" presName="rootConnector" presStyleLbl="node3" presStyleIdx="0" presStyleCnt="2"/>
      <dgm:spPr/>
    </dgm:pt>
    <dgm:pt modelId="{044C4BD0-7ABF-484D-8323-BBC107188FCC}" type="pres">
      <dgm:prSet presAssocID="{DA344FD7-00BC-4DA8-BEB9-4289844D3DC6}" presName="hierChild4" presStyleCnt="0"/>
      <dgm:spPr/>
    </dgm:pt>
    <dgm:pt modelId="{8B0B399D-6675-4150-A59E-C7FF46B1246D}" type="pres">
      <dgm:prSet presAssocID="{DA344FD7-00BC-4DA8-BEB9-4289844D3DC6}" presName="hierChild5" presStyleCnt="0"/>
      <dgm:spPr/>
    </dgm:pt>
    <dgm:pt modelId="{03DC5F9D-B6E1-4D7B-AA2B-928FA64A5D62}" type="pres">
      <dgm:prSet presAssocID="{456D93A2-AA8C-4AC6-825E-9348AFB2B1F5}" presName="Name37" presStyleLbl="parChTrans1D3" presStyleIdx="1" presStyleCnt="2"/>
      <dgm:spPr/>
    </dgm:pt>
    <dgm:pt modelId="{BD9DBEF0-1980-4C45-8269-E1B36DC99BBB}" type="pres">
      <dgm:prSet presAssocID="{0659C8D5-7CD9-4464-AC5B-37F08416B744}" presName="hierRoot2" presStyleCnt="0">
        <dgm:presLayoutVars>
          <dgm:hierBranch val="init"/>
        </dgm:presLayoutVars>
      </dgm:prSet>
      <dgm:spPr/>
    </dgm:pt>
    <dgm:pt modelId="{5235D951-C833-4C51-BC04-E073EEFA7974}" type="pres">
      <dgm:prSet presAssocID="{0659C8D5-7CD9-4464-AC5B-37F08416B744}" presName="rootComposite" presStyleCnt="0"/>
      <dgm:spPr/>
    </dgm:pt>
    <dgm:pt modelId="{0B38B7C9-EC6E-4826-8C86-7B64B249C060}" type="pres">
      <dgm:prSet presAssocID="{0659C8D5-7CD9-4464-AC5B-37F08416B744}" presName="rootText" presStyleLbl="node3" presStyleIdx="1" presStyleCnt="2" custLinFactNeighborX="-4113" custLinFactNeighborY="-5919">
        <dgm:presLayoutVars>
          <dgm:chPref val="3"/>
        </dgm:presLayoutVars>
      </dgm:prSet>
      <dgm:spPr/>
    </dgm:pt>
    <dgm:pt modelId="{A2060CFB-FDB9-480F-85E8-BC16831943E0}" type="pres">
      <dgm:prSet presAssocID="{0659C8D5-7CD9-4464-AC5B-37F08416B744}" presName="rootConnector" presStyleLbl="node3" presStyleIdx="1" presStyleCnt="2"/>
      <dgm:spPr/>
    </dgm:pt>
    <dgm:pt modelId="{E95AFB37-7CC9-4B18-98E4-16E5FE427A83}" type="pres">
      <dgm:prSet presAssocID="{0659C8D5-7CD9-4464-AC5B-37F08416B744}" presName="hierChild4" presStyleCnt="0"/>
      <dgm:spPr/>
    </dgm:pt>
    <dgm:pt modelId="{CC960339-EFF8-4755-B70C-C23D270AFB6C}" type="pres">
      <dgm:prSet presAssocID="{6EE0175A-D902-40F5-B77B-1968E88B7E4C}" presName="Name37" presStyleLbl="parChTrans1D4" presStyleIdx="0" presStyleCnt="4"/>
      <dgm:spPr/>
    </dgm:pt>
    <dgm:pt modelId="{30C768DE-8929-43B7-93AC-3216D6DFE5A7}" type="pres">
      <dgm:prSet presAssocID="{D333EC9A-D570-4CEB-8397-E1C859AA9DD5}" presName="hierRoot2" presStyleCnt="0">
        <dgm:presLayoutVars>
          <dgm:hierBranch val="init"/>
        </dgm:presLayoutVars>
      </dgm:prSet>
      <dgm:spPr/>
    </dgm:pt>
    <dgm:pt modelId="{9F4FDAEF-F82C-4D5E-95B1-FC77543E2F5C}" type="pres">
      <dgm:prSet presAssocID="{D333EC9A-D570-4CEB-8397-E1C859AA9DD5}" presName="rootComposite" presStyleCnt="0"/>
      <dgm:spPr/>
    </dgm:pt>
    <dgm:pt modelId="{5307CD1E-279C-4D2B-91E1-9AE6529DB97E}" type="pres">
      <dgm:prSet presAssocID="{D333EC9A-D570-4CEB-8397-E1C859AA9DD5}" presName="rootText" presStyleLbl="node4" presStyleIdx="0" presStyleCnt="4">
        <dgm:presLayoutVars>
          <dgm:chPref val="3"/>
        </dgm:presLayoutVars>
      </dgm:prSet>
      <dgm:spPr/>
    </dgm:pt>
    <dgm:pt modelId="{E98972D0-C288-4DEA-9D38-A9913896E004}" type="pres">
      <dgm:prSet presAssocID="{D333EC9A-D570-4CEB-8397-E1C859AA9DD5}" presName="rootConnector" presStyleLbl="node4" presStyleIdx="0" presStyleCnt="4"/>
      <dgm:spPr/>
    </dgm:pt>
    <dgm:pt modelId="{625E9780-7FBA-445C-9C05-EF6C95276206}" type="pres">
      <dgm:prSet presAssocID="{D333EC9A-D570-4CEB-8397-E1C859AA9DD5}" presName="hierChild4" presStyleCnt="0"/>
      <dgm:spPr/>
    </dgm:pt>
    <dgm:pt modelId="{1A0ECEE5-CF41-46DE-802C-F0297C79D1B9}" type="pres">
      <dgm:prSet presAssocID="{D333EC9A-D570-4CEB-8397-E1C859AA9DD5}" presName="hierChild5" presStyleCnt="0"/>
      <dgm:spPr/>
    </dgm:pt>
    <dgm:pt modelId="{3D2E7EC6-E0F3-424B-87BE-B0B5006EC4BF}" type="pres">
      <dgm:prSet presAssocID="{D8649998-22E9-43B7-A9D2-6F4D2547D717}" presName="Name37" presStyleLbl="parChTrans1D4" presStyleIdx="1" presStyleCnt="4"/>
      <dgm:spPr/>
    </dgm:pt>
    <dgm:pt modelId="{5947C9CB-85B9-4B97-ABB3-25C0517A3C32}" type="pres">
      <dgm:prSet presAssocID="{18C5DFD3-4D0E-4638-BAF7-67C3978C6E28}" presName="hierRoot2" presStyleCnt="0">
        <dgm:presLayoutVars>
          <dgm:hierBranch val="init"/>
        </dgm:presLayoutVars>
      </dgm:prSet>
      <dgm:spPr/>
    </dgm:pt>
    <dgm:pt modelId="{60CCB8BA-618A-4D8E-9C5B-9CDD612F3A33}" type="pres">
      <dgm:prSet presAssocID="{18C5DFD3-4D0E-4638-BAF7-67C3978C6E28}" presName="rootComposite" presStyleCnt="0"/>
      <dgm:spPr/>
    </dgm:pt>
    <dgm:pt modelId="{32A37C5F-68CA-4FCC-9D86-0C41749C0D92}" type="pres">
      <dgm:prSet presAssocID="{18C5DFD3-4D0E-4638-BAF7-67C3978C6E28}" presName="rootText" presStyleLbl="node4" presStyleIdx="1" presStyleCnt="4">
        <dgm:presLayoutVars>
          <dgm:chPref val="3"/>
        </dgm:presLayoutVars>
      </dgm:prSet>
      <dgm:spPr/>
    </dgm:pt>
    <dgm:pt modelId="{9BFB8313-5232-4593-8865-C07B8DDB33E1}" type="pres">
      <dgm:prSet presAssocID="{18C5DFD3-4D0E-4638-BAF7-67C3978C6E28}" presName="rootConnector" presStyleLbl="node4" presStyleIdx="1" presStyleCnt="4"/>
      <dgm:spPr/>
    </dgm:pt>
    <dgm:pt modelId="{29681D59-A5DC-42AA-A3F5-E5A5275C1248}" type="pres">
      <dgm:prSet presAssocID="{18C5DFD3-4D0E-4638-BAF7-67C3978C6E28}" presName="hierChild4" presStyleCnt="0"/>
      <dgm:spPr/>
    </dgm:pt>
    <dgm:pt modelId="{0CE70AD1-A2D7-49C8-BF31-181BEA4B9253}" type="pres">
      <dgm:prSet presAssocID="{FB144AF9-A5ED-4EB5-8221-55336C21A953}" presName="Name37" presStyleLbl="parChTrans1D4" presStyleIdx="2" presStyleCnt="4"/>
      <dgm:spPr/>
    </dgm:pt>
    <dgm:pt modelId="{E2012164-7A7E-4D69-BAE1-A77AD5A1A3FD}" type="pres">
      <dgm:prSet presAssocID="{6A1C5B5D-EB57-4937-AE71-FDFD59B21CF9}" presName="hierRoot2" presStyleCnt="0">
        <dgm:presLayoutVars>
          <dgm:hierBranch val="init"/>
        </dgm:presLayoutVars>
      </dgm:prSet>
      <dgm:spPr/>
    </dgm:pt>
    <dgm:pt modelId="{BAFB3B05-F85F-49EE-9C4D-570DC274187C}" type="pres">
      <dgm:prSet presAssocID="{6A1C5B5D-EB57-4937-AE71-FDFD59B21CF9}" presName="rootComposite" presStyleCnt="0"/>
      <dgm:spPr/>
    </dgm:pt>
    <dgm:pt modelId="{73C89815-F1ED-4BDF-AFDC-1B2D1E6876D1}" type="pres">
      <dgm:prSet presAssocID="{6A1C5B5D-EB57-4937-AE71-FDFD59B21CF9}" presName="rootText" presStyleLbl="node4" presStyleIdx="2" presStyleCnt="4" custLinFactNeighborY="-17158">
        <dgm:presLayoutVars>
          <dgm:chPref val="3"/>
        </dgm:presLayoutVars>
      </dgm:prSet>
      <dgm:spPr/>
    </dgm:pt>
    <dgm:pt modelId="{3262D6F3-1DEC-4AEA-A066-ACAAB5949D6C}" type="pres">
      <dgm:prSet presAssocID="{6A1C5B5D-EB57-4937-AE71-FDFD59B21CF9}" presName="rootConnector" presStyleLbl="node4" presStyleIdx="2" presStyleCnt="4"/>
      <dgm:spPr/>
    </dgm:pt>
    <dgm:pt modelId="{5F33082B-DF0C-442F-A48C-3C30B46918B3}" type="pres">
      <dgm:prSet presAssocID="{6A1C5B5D-EB57-4937-AE71-FDFD59B21CF9}" presName="hierChild4" presStyleCnt="0"/>
      <dgm:spPr/>
    </dgm:pt>
    <dgm:pt modelId="{D0B59372-FC16-4A4D-9239-F46BC05C4697}" type="pres">
      <dgm:prSet presAssocID="{6A1C5B5D-EB57-4937-AE71-FDFD59B21CF9}" presName="hierChild5" presStyleCnt="0"/>
      <dgm:spPr/>
    </dgm:pt>
    <dgm:pt modelId="{E73B782B-BFAF-478D-904E-F3957E4BC314}" type="pres">
      <dgm:prSet presAssocID="{9B259BA0-3BD2-46E1-8243-41FCA8CCF057}" presName="Name37" presStyleLbl="parChTrans1D4" presStyleIdx="3" presStyleCnt="4"/>
      <dgm:spPr/>
    </dgm:pt>
    <dgm:pt modelId="{03EAC4C9-B743-4A8B-A7BE-16EA35341C9A}" type="pres">
      <dgm:prSet presAssocID="{FD32D2C3-9B8D-42CD-8AD4-AC2D4D77D9B0}" presName="hierRoot2" presStyleCnt="0">
        <dgm:presLayoutVars>
          <dgm:hierBranch val="init"/>
        </dgm:presLayoutVars>
      </dgm:prSet>
      <dgm:spPr/>
    </dgm:pt>
    <dgm:pt modelId="{E3CE7152-A064-4040-B33C-CD027CA650BC}" type="pres">
      <dgm:prSet presAssocID="{FD32D2C3-9B8D-42CD-8AD4-AC2D4D77D9B0}" presName="rootComposite" presStyleCnt="0"/>
      <dgm:spPr/>
    </dgm:pt>
    <dgm:pt modelId="{231AF68E-D7DA-4660-895D-3B591F2C0AE9}" type="pres">
      <dgm:prSet presAssocID="{FD32D2C3-9B8D-42CD-8AD4-AC2D4D77D9B0}" presName="rootText" presStyleLbl="node4" presStyleIdx="3" presStyleCnt="4" custScaleY="92947" custLinFactNeighborX="1430" custLinFactNeighborY="-47242">
        <dgm:presLayoutVars>
          <dgm:chPref val="3"/>
        </dgm:presLayoutVars>
      </dgm:prSet>
      <dgm:spPr/>
    </dgm:pt>
    <dgm:pt modelId="{6DA284DD-86C2-42A1-AAE0-A4E25B06C60D}" type="pres">
      <dgm:prSet presAssocID="{FD32D2C3-9B8D-42CD-8AD4-AC2D4D77D9B0}" presName="rootConnector" presStyleLbl="node4" presStyleIdx="3" presStyleCnt="4"/>
      <dgm:spPr/>
    </dgm:pt>
    <dgm:pt modelId="{F31ECC2F-6D7A-47CE-9870-403F851C9B4C}" type="pres">
      <dgm:prSet presAssocID="{FD32D2C3-9B8D-42CD-8AD4-AC2D4D77D9B0}" presName="hierChild4" presStyleCnt="0"/>
      <dgm:spPr/>
    </dgm:pt>
    <dgm:pt modelId="{D8D8433B-1E0D-4C72-80E0-E1DE962DDEA3}" type="pres">
      <dgm:prSet presAssocID="{FD32D2C3-9B8D-42CD-8AD4-AC2D4D77D9B0}" presName="hierChild5" presStyleCnt="0"/>
      <dgm:spPr/>
    </dgm:pt>
    <dgm:pt modelId="{FE37AC83-685E-4C80-8208-17060248481E}" type="pres">
      <dgm:prSet presAssocID="{18C5DFD3-4D0E-4638-BAF7-67C3978C6E28}" presName="hierChild5" presStyleCnt="0"/>
      <dgm:spPr/>
    </dgm:pt>
    <dgm:pt modelId="{7C78DEFF-D5AB-4DB0-B6F2-EE61D9ACB38C}" type="pres">
      <dgm:prSet presAssocID="{0659C8D5-7CD9-4464-AC5B-37F08416B744}" presName="hierChild5" presStyleCnt="0"/>
      <dgm:spPr/>
    </dgm:pt>
    <dgm:pt modelId="{5C2AC523-D295-42D1-8211-7FABFE6370A9}" type="pres">
      <dgm:prSet presAssocID="{B7D37D5F-8743-4D87-95DC-F327ED5A4F18}" presName="hierChild5" presStyleCnt="0"/>
      <dgm:spPr/>
    </dgm:pt>
    <dgm:pt modelId="{7B46B721-CBFA-412C-9B77-30A9F8C395FE}" type="pres">
      <dgm:prSet presAssocID="{EFFFD761-C06C-43F3-8610-C32757E255D2}" presName="Name37" presStyleLbl="parChTrans1D2" presStyleIdx="5" presStyleCnt="6"/>
      <dgm:spPr/>
    </dgm:pt>
    <dgm:pt modelId="{A6EBC942-47E6-44F3-B0A6-34FB02B07773}" type="pres">
      <dgm:prSet presAssocID="{FD6C0E1D-2B60-4309-9F63-476F840E118F}" presName="hierRoot2" presStyleCnt="0">
        <dgm:presLayoutVars>
          <dgm:hierBranch val="init"/>
        </dgm:presLayoutVars>
      </dgm:prSet>
      <dgm:spPr/>
    </dgm:pt>
    <dgm:pt modelId="{920E24B2-6026-4421-A3AB-E421746B5454}" type="pres">
      <dgm:prSet presAssocID="{FD6C0E1D-2B60-4309-9F63-476F840E118F}" presName="rootComposite" presStyleCnt="0"/>
      <dgm:spPr/>
    </dgm:pt>
    <dgm:pt modelId="{26BC92D9-1415-472B-9A4D-4CD575C50FEA}" type="pres">
      <dgm:prSet presAssocID="{FD6C0E1D-2B60-4309-9F63-476F840E118F}" presName="rootText" presStyleLbl="node2" presStyleIdx="5" presStyleCnt="6" custLinFactX="-274662" custLinFactY="200000" custLinFactNeighborX="-300000" custLinFactNeighborY="267261">
        <dgm:presLayoutVars>
          <dgm:chPref val="3"/>
        </dgm:presLayoutVars>
      </dgm:prSet>
      <dgm:spPr/>
    </dgm:pt>
    <dgm:pt modelId="{DD58461C-25AF-483B-A983-2595BE189D19}" type="pres">
      <dgm:prSet presAssocID="{FD6C0E1D-2B60-4309-9F63-476F840E118F}" presName="rootConnector" presStyleLbl="node2" presStyleIdx="5" presStyleCnt="6"/>
      <dgm:spPr/>
    </dgm:pt>
    <dgm:pt modelId="{A1D55627-399C-45FD-988E-CE52601FC9CC}" type="pres">
      <dgm:prSet presAssocID="{FD6C0E1D-2B60-4309-9F63-476F840E118F}" presName="hierChild4" presStyleCnt="0"/>
      <dgm:spPr/>
    </dgm:pt>
    <dgm:pt modelId="{3DFEEB7E-1D8F-4E7D-8CE9-5899AF4F89AC}" type="pres">
      <dgm:prSet presAssocID="{FD6C0E1D-2B60-4309-9F63-476F840E118F}" presName="hierChild5" presStyleCnt="0"/>
      <dgm:spPr/>
    </dgm:pt>
    <dgm:pt modelId="{5C5AEF48-AE87-401C-9A65-155195345D56}" type="pres">
      <dgm:prSet presAssocID="{C071875D-4549-45CC-AC20-D799AE41F04D}" presName="hierChild3" presStyleCnt="0"/>
      <dgm:spPr/>
    </dgm:pt>
  </dgm:ptLst>
  <dgm:cxnLst>
    <dgm:cxn modelId="{F7C2A402-C4C6-4C72-B86E-4669F9CF56F0}" type="presOf" srcId="{FD6C0E1D-2B60-4309-9F63-476F840E118F}" destId="{DD58461C-25AF-483B-A983-2595BE189D19}" srcOrd="1" destOrd="0" presId="urn:microsoft.com/office/officeart/2005/8/layout/orgChart1"/>
    <dgm:cxn modelId="{68916103-FE40-4485-8C38-4123041E4970}" srcId="{0659C8D5-7CD9-4464-AC5B-37F08416B744}" destId="{D333EC9A-D570-4CEB-8397-E1C859AA9DD5}" srcOrd="0" destOrd="0" parTransId="{6EE0175A-D902-40F5-B77B-1968E88B7E4C}" sibTransId="{791DE83D-32BF-4CAD-A515-99D06B35EF83}"/>
    <dgm:cxn modelId="{CAC0BF07-1224-4A9D-9A6E-5F774FB231EF}" type="presOf" srcId="{6A1C5B5D-EB57-4937-AE71-FDFD59B21CF9}" destId="{73C89815-F1ED-4BDF-AFDC-1B2D1E6876D1}" srcOrd="0" destOrd="0" presId="urn:microsoft.com/office/officeart/2005/8/layout/orgChart1"/>
    <dgm:cxn modelId="{3E031711-AB99-444D-BA6B-06787BD3FA1F}" type="presOf" srcId="{D333EC9A-D570-4CEB-8397-E1C859AA9DD5}" destId="{E98972D0-C288-4DEA-9D38-A9913896E004}" srcOrd="1" destOrd="0" presId="urn:microsoft.com/office/officeart/2005/8/layout/orgChart1"/>
    <dgm:cxn modelId="{BB677613-FA1F-4497-A8AC-44E40D5809C8}" type="presOf" srcId="{18C5DFD3-4D0E-4638-BAF7-67C3978C6E28}" destId="{32A37C5F-68CA-4FCC-9D86-0C41749C0D92}" srcOrd="0" destOrd="0" presId="urn:microsoft.com/office/officeart/2005/8/layout/orgChart1"/>
    <dgm:cxn modelId="{CAE6DE17-50C9-47AA-B0A4-3B9516A4DCE8}" srcId="{C071875D-4549-45CC-AC20-D799AE41F04D}" destId="{B7D37D5F-8743-4D87-95DC-F327ED5A4F18}" srcOrd="4" destOrd="0" parTransId="{07FC6FED-9586-4D78-993A-FD65026F72B9}" sibTransId="{AE8578CE-71F4-4804-950F-370945537020}"/>
    <dgm:cxn modelId="{0A8F411B-E544-4A70-9918-EC0F0EF8CD28}" srcId="{C071875D-4549-45CC-AC20-D799AE41F04D}" destId="{1170DA08-BBC6-4FBB-8A5E-45A0351AAF95}" srcOrd="1" destOrd="0" parTransId="{F5C3C2B8-6B34-4716-A765-D2C99D715A31}" sibTransId="{738B2BC5-812A-4F5C-98BF-7843604EB7F2}"/>
    <dgm:cxn modelId="{F1BE7F1F-9458-426F-959B-421B743F9812}" type="presOf" srcId="{7F5D3C52-B0D7-42C1-9822-63899DCC2E17}" destId="{2E205117-919D-4D70-80A0-7A33C028C6E3}" srcOrd="0" destOrd="0" presId="urn:microsoft.com/office/officeart/2005/8/layout/orgChart1"/>
    <dgm:cxn modelId="{41DFB129-CA9D-46EF-98A2-F38D52CCE38C}" srcId="{C071875D-4549-45CC-AC20-D799AE41F04D}" destId="{FD6C0E1D-2B60-4309-9F63-476F840E118F}" srcOrd="5" destOrd="0" parTransId="{EFFFD761-C06C-43F3-8610-C32757E255D2}" sibTransId="{56889602-445E-4177-9137-CE7685C8F83D}"/>
    <dgm:cxn modelId="{0CEFDD2B-C903-495C-B118-13A4CE189006}" type="presOf" srcId="{9B259BA0-3BD2-46E1-8243-41FCA8CCF057}" destId="{E73B782B-BFAF-478D-904E-F3957E4BC314}" srcOrd="0" destOrd="0" presId="urn:microsoft.com/office/officeart/2005/8/layout/orgChart1"/>
    <dgm:cxn modelId="{C438B72C-9D04-4CA4-B797-EAC9B8C6E2C7}" type="presOf" srcId="{6EE0175A-D902-40F5-B77B-1968E88B7E4C}" destId="{CC960339-EFF8-4755-B70C-C23D270AFB6C}" srcOrd="0" destOrd="0" presId="urn:microsoft.com/office/officeart/2005/8/layout/orgChart1"/>
    <dgm:cxn modelId="{DA88892D-0A4C-4A8A-9F26-94C8A730C062}" srcId="{C071875D-4549-45CC-AC20-D799AE41F04D}" destId="{07738D13-A79B-42B0-8029-446A2013FC2A}" srcOrd="0" destOrd="0" parTransId="{B8941A95-8791-4CA6-BB78-0641376D4618}" sibTransId="{A482CFCF-2590-4D4B-8785-EDA5F1767220}"/>
    <dgm:cxn modelId="{7E923E38-44D0-4E3D-BB5E-D196E8A3FE07}" type="presOf" srcId="{80D8B596-9802-492C-BBF5-3E2410AF57A6}" destId="{D9513748-851F-4D1C-B13A-0ACC421FF9A2}" srcOrd="0" destOrd="0" presId="urn:microsoft.com/office/officeart/2005/8/layout/orgChart1"/>
    <dgm:cxn modelId="{01F89539-CDE7-45C6-A3E6-6D82D3849BDC}" type="presOf" srcId="{D8649998-22E9-43B7-A9D2-6F4D2547D717}" destId="{3D2E7EC6-E0F3-424B-87BE-B0B5006EC4BF}" srcOrd="0" destOrd="0" presId="urn:microsoft.com/office/officeart/2005/8/layout/orgChart1"/>
    <dgm:cxn modelId="{93CE1E3D-60B1-4AAD-866B-ACD69566FF07}" type="presOf" srcId="{F546599E-CC3F-4793-ABD8-7E7D45930AC4}" destId="{C5AAC4FF-B327-4DCF-BF81-2F22DB26F2D4}" srcOrd="0" destOrd="0" presId="urn:microsoft.com/office/officeart/2005/8/layout/orgChart1"/>
    <dgm:cxn modelId="{2D483C5E-A3C6-437B-B75C-5038629A799B}" type="presOf" srcId="{07FC6FED-9586-4D78-993A-FD65026F72B9}" destId="{F2C8D556-F780-4B96-A765-F73A8A1F5883}" srcOrd="0" destOrd="0" presId="urn:microsoft.com/office/officeart/2005/8/layout/orgChart1"/>
    <dgm:cxn modelId="{3BC46344-F603-47A5-B81C-FD81CB9B3DA4}" srcId="{18C5DFD3-4D0E-4638-BAF7-67C3978C6E28}" destId="{6A1C5B5D-EB57-4937-AE71-FDFD59B21CF9}" srcOrd="0" destOrd="0" parTransId="{FB144AF9-A5ED-4EB5-8221-55336C21A953}" sibTransId="{F9CC3B79-62F8-4336-91DA-2EEB0D035B20}"/>
    <dgm:cxn modelId="{C84D2845-1D9B-440C-A013-FEB40A485EF6}" type="presOf" srcId="{FB144AF9-A5ED-4EB5-8221-55336C21A953}" destId="{0CE70AD1-A2D7-49C8-BF31-181BEA4B9253}" srcOrd="0" destOrd="0" presId="urn:microsoft.com/office/officeart/2005/8/layout/orgChart1"/>
    <dgm:cxn modelId="{9C2BFD45-67C0-43E4-882C-467B37A8287F}" type="presOf" srcId="{D333EC9A-D570-4CEB-8397-E1C859AA9DD5}" destId="{5307CD1E-279C-4D2B-91E1-9AE6529DB97E}" srcOrd="0" destOrd="0" presId="urn:microsoft.com/office/officeart/2005/8/layout/orgChart1"/>
    <dgm:cxn modelId="{FDEAE966-C150-4452-A1A3-FEF57D39A522}" type="presOf" srcId="{FD32D2C3-9B8D-42CD-8AD4-AC2D4D77D9B0}" destId="{231AF68E-D7DA-4660-895D-3B591F2C0AE9}" srcOrd="0" destOrd="0" presId="urn:microsoft.com/office/officeart/2005/8/layout/orgChart1"/>
    <dgm:cxn modelId="{EFD4CA6B-3CB1-4E8F-AB97-34FAC52B93FA}" type="presOf" srcId="{6A1C5B5D-EB57-4937-AE71-FDFD59B21CF9}" destId="{3262D6F3-1DEC-4AEA-A066-ACAAB5949D6C}" srcOrd="1" destOrd="0" presId="urn:microsoft.com/office/officeart/2005/8/layout/orgChart1"/>
    <dgm:cxn modelId="{38FA846C-590B-4933-B0C6-C46482402057}" type="presOf" srcId="{B7D37D5F-8743-4D87-95DC-F327ED5A4F18}" destId="{12D83AF7-80CD-42FB-B11F-36A5052D9530}" srcOrd="1" destOrd="0" presId="urn:microsoft.com/office/officeart/2005/8/layout/orgChart1"/>
    <dgm:cxn modelId="{9DACCE4C-9DCF-414B-BDD1-6A2B00A4CEC2}" type="presOf" srcId="{18C5DFD3-4D0E-4638-BAF7-67C3978C6E28}" destId="{9BFB8313-5232-4593-8865-C07B8DDB33E1}" srcOrd="1" destOrd="0" presId="urn:microsoft.com/office/officeart/2005/8/layout/orgChart1"/>
    <dgm:cxn modelId="{D5F9A571-E337-4F79-A8E1-8202C2462CD5}" type="presOf" srcId="{DA344FD7-00BC-4DA8-BEB9-4289844D3DC6}" destId="{DD4EA57A-4527-406E-A14B-3B7F11C22740}" srcOrd="1" destOrd="0" presId="urn:microsoft.com/office/officeart/2005/8/layout/orgChart1"/>
    <dgm:cxn modelId="{FB8C8273-50B6-44FD-BB2E-84FA027D026C}" srcId="{C071875D-4549-45CC-AC20-D799AE41F04D}" destId="{7F5D3C52-B0D7-42C1-9822-63899DCC2E17}" srcOrd="2" destOrd="0" parTransId="{07E66335-BB01-4862-98CB-74B63EC8661F}" sibTransId="{283082CA-0C35-4250-A960-0CBC10D46918}"/>
    <dgm:cxn modelId="{0605B274-9665-41BE-A955-023BC1083A5F}" srcId="{18C5DFD3-4D0E-4638-BAF7-67C3978C6E28}" destId="{FD32D2C3-9B8D-42CD-8AD4-AC2D4D77D9B0}" srcOrd="1" destOrd="0" parTransId="{9B259BA0-3BD2-46E1-8243-41FCA8CCF057}" sibTransId="{904AAA2C-EA02-4B77-A735-2462363E344A}"/>
    <dgm:cxn modelId="{17919B77-8943-421F-890E-E89BBABED264}" type="presOf" srcId="{7F5D3C52-B0D7-42C1-9822-63899DCC2E17}" destId="{16040C1D-D3BD-4BED-82A8-354AFA55BF21}" srcOrd="1" destOrd="0" presId="urn:microsoft.com/office/officeart/2005/8/layout/orgChart1"/>
    <dgm:cxn modelId="{307DA278-1E05-4B95-8ADB-FC4375CF56AB}" type="presOf" srcId="{EFFFD761-C06C-43F3-8610-C32757E255D2}" destId="{7B46B721-CBFA-412C-9B77-30A9F8C395FE}" srcOrd="0" destOrd="0" presId="urn:microsoft.com/office/officeart/2005/8/layout/orgChart1"/>
    <dgm:cxn modelId="{0662035A-D8AD-411F-B4F3-5D13049494B4}" type="presOf" srcId="{07738D13-A79B-42B0-8029-446A2013FC2A}" destId="{FB956C6B-B08A-404E-8542-A945FA696E10}" srcOrd="0" destOrd="0" presId="urn:microsoft.com/office/officeart/2005/8/layout/orgChart1"/>
    <dgm:cxn modelId="{D95A675A-B4FC-4FEB-89E1-4BDBBFBD32A8}" type="presOf" srcId="{456D93A2-AA8C-4AC6-825E-9348AFB2B1F5}" destId="{03DC5F9D-B6E1-4D7B-AA2B-928FA64A5D62}" srcOrd="0" destOrd="0" presId="urn:microsoft.com/office/officeart/2005/8/layout/orgChart1"/>
    <dgm:cxn modelId="{2207EB82-1E73-4D99-96CA-1E5FCC311ACB}" type="presOf" srcId="{1170DA08-BBC6-4FBB-8A5E-45A0351AAF95}" destId="{04B1F053-90EC-41EB-AA1C-B1970AF3ED77}" srcOrd="0" destOrd="0" presId="urn:microsoft.com/office/officeart/2005/8/layout/orgChart1"/>
    <dgm:cxn modelId="{910F9CA5-845D-4871-A505-7201D5D19B22}" type="presOf" srcId="{FD6C0E1D-2B60-4309-9F63-476F840E118F}" destId="{26BC92D9-1415-472B-9A4D-4CD575C50FEA}" srcOrd="0" destOrd="0" presId="urn:microsoft.com/office/officeart/2005/8/layout/orgChart1"/>
    <dgm:cxn modelId="{687CA9A6-4EDD-4201-8436-D579A7730172}" type="presOf" srcId="{1170DA08-BBC6-4FBB-8A5E-45A0351AAF95}" destId="{934DAF5D-BBE5-45B7-9B2C-842966003343}" srcOrd="1" destOrd="0" presId="urn:microsoft.com/office/officeart/2005/8/layout/orgChart1"/>
    <dgm:cxn modelId="{56F2E2B1-6277-4827-B5A3-20E401A29436}" srcId="{2F9A1359-30CB-437B-93FD-0277E0A5405B}" destId="{C071875D-4549-45CC-AC20-D799AE41F04D}" srcOrd="0" destOrd="0" parTransId="{B2948743-82A6-46E0-A4DA-A84B8FF1E15A}" sibTransId="{07E8FC2C-4015-4B66-A5C7-5FC0228483D1}"/>
    <dgm:cxn modelId="{9CCE77B5-0DB2-4893-8BAF-0F12B6E92774}" type="presOf" srcId="{FD32D2C3-9B8D-42CD-8AD4-AC2D4D77D9B0}" destId="{6DA284DD-86C2-42A1-AAE0-A4E25B06C60D}" srcOrd="1" destOrd="0" presId="urn:microsoft.com/office/officeart/2005/8/layout/orgChart1"/>
    <dgm:cxn modelId="{52EDF5BE-963B-4168-9216-FCFE0AAC913F}" srcId="{C071875D-4549-45CC-AC20-D799AE41F04D}" destId="{80D8B596-9802-492C-BBF5-3E2410AF57A6}" srcOrd="3" destOrd="0" parTransId="{663593BB-C68A-4C01-9FFC-E48C44FB2F00}" sibTransId="{967F8D2A-3CCB-46FB-947D-DF731BF3A49C}"/>
    <dgm:cxn modelId="{216BE4C2-E068-4F53-99E5-44229AA359FE}" type="presOf" srcId="{2F9A1359-30CB-437B-93FD-0277E0A5405B}" destId="{3EAD3A6C-1487-4A82-AA39-C206497B3C89}" srcOrd="0" destOrd="0" presId="urn:microsoft.com/office/officeart/2005/8/layout/orgChart1"/>
    <dgm:cxn modelId="{31CC67C3-633E-407A-907D-6A943BA5E3E7}" type="presOf" srcId="{C071875D-4549-45CC-AC20-D799AE41F04D}" destId="{148C1E00-862C-4A23-8397-243B07AD260B}" srcOrd="1" destOrd="0" presId="urn:microsoft.com/office/officeart/2005/8/layout/orgChart1"/>
    <dgm:cxn modelId="{CD5795C5-ADF5-4320-9385-8B6863FCC382}" srcId="{B7D37D5F-8743-4D87-95DC-F327ED5A4F18}" destId="{DA344FD7-00BC-4DA8-BEB9-4289844D3DC6}" srcOrd="0" destOrd="0" parTransId="{F546599E-CC3F-4793-ABD8-7E7D45930AC4}" sibTransId="{4E8FBE51-D4A5-447A-BA80-4379039CEAF6}"/>
    <dgm:cxn modelId="{455179CC-4AF3-4245-819B-0D1577EC2926}" type="presOf" srcId="{80D8B596-9802-492C-BBF5-3E2410AF57A6}" destId="{D9915E48-0925-48D5-9568-1E6F505FCD38}" srcOrd="1" destOrd="0" presId="urn:microsoft.com/office/officeart/2005/8/layout/orgChart1"/>
    <dgm:cxn modelId="{487806D0-676B-4554-9D1D-542DD9B2B5DF}" type="presOf" srcId="{F5C3C2B8-6B34-4716-A765-D2C99D715A31}" destId="{82C16B46-B9E6-4745-93B0-80D3C5783C15}" srcOrd="0" destOrd="0" presId="urn:microsoft.com/office/officeart/2005/8/layout/orgChart1"/>
    <dgm:cxn modelId="{574007D3-9601-4C86-97BD-C68BFB608395}" srcId="{B7D37D5F-8743-4D87-95DC-F327ED5A4F18}" destId="{0659C8D5-7CD9-4464-AC5B-37F08416B744}" srcOrd="1" destOrd="0" parTransId="{456D93A2-AA8C-4AC6-825E-9348AFB2B1F5}" sibTransId="{877A0668-3A1B-4BF0-B323-6E31D98ED3AA}"/>
    <dgm:cxn modelId="{5DB1A9D3-4783-405E-B13D-ADDC454CED8B}" type="presOf" srcId="{07738D13-A79B-42B0-8029-446A2013FC2A}" destId="{B5D9FDA1-27A5-4560-BFA6-005912E25B61}" srcOrd="1" destOrd="0" presId="urn:microsoft.com/office/officeart/2005/8/layout/orgChart1"/>
    <dgm:cxn modelId="{78D2ACDD-652B-4C39-9586-DE83DD6DC0D8}" type="presOf" srcId="{C071875D-4549-45CC-AC20-D799AE41F04D}" destId="{5A127DEA-665F-4B8A-9AB2-218F85888F97}" srcOrd="0" destOrd="0" presId="urn:microsoft.com/office/officeart/2005/8/layout/orgChart1"/>
    <dgm:cxn modelId="{BFB3ADDE-4B14-441D-A2C4-F17D13768829}" type="presOf" srcId="{0659C8D5-7CD9-4464-AC5B-37F08416B744}" destId="{0B38B7C9-EC6E-4826-8C86-7B64B249C060}" srcOrd="0" destOrd="0" presId="urn:microsoft.com/office/officeart/2005/8/layout/orgChart1"/>
    <dgm:cxn modelId="{C398A2E4-44EB-4E09-9EB7-114A93A252D3}" type="presOf" srcId="{DA344FD7-00BC-4DA8-BEB9-4289844D3DC6}" destId="{B90A12BF-2E52-4CCD-98C0-B5A5A19EDD91}" srcOrd="0" destOrd="0" presId="urn:microsoft.com/office/officeart/2005/8/layout/orgChart1"/>
    <dgm:cxn modelId="{B2D671E5-77C7-4B4A-AC96-04AD46D6DEF8}" type="presOf" srcId="{663593BB-C68A-4C01-9FFC-E48C44FB2F00}" destId="{52F7B2A0-3848-4B19-9521-86C53790261A}" srcOrd="0" destOrd="0" presId="urn:microsoft.com/office/officeart/2005/8/layout/orgChart1"/>
    <dgm:cxn modelId="{8FA28AEC-4556-42F2-9CC3-444CDC17D8F0}" type="presOf" srcId="{0659C8D5-7CD9-4464-AC5B-37F08416B744}" destId="{A2060CFB-FDB9-480F-85E8-BC16831943E0}" srcOrd="1" destOrd="0" presId="urn:microsoft.com/office/officeart/2005/8/layout/orgChart1"/>
    <dgm:cxn modelId="{80F51AF0-7FEF-4812-9096-378E29478FE9}" type="presOf" srcId="{B7D37D5F-8743-4D87-95DC-F327ED5A4F18}" destId="{5E7B612C-DF99-4638-BF31-75638A5231E5}" srcOrd="0" destOrd="0" presId="urn:microsoft.com/office/officeart/2005/8/layout/orgChart1"/>
    <dgm:cxn modelId="{066DCFF9-8B67-4E23-A58A-1CDA0074B977}" srcId="{0659C8D5-7CD9-4464-AC5B-37F08416B744}" destId="{18C5DFD3-4D0E-4638-BAF7-67C3978C6E28}" srcOrd="1" destOrd="0" parTransId="{D8649998-22E9-43B7-A9D2-6F4D2547D717}" sibTransId="{27D25D90-D2C0-4557-8863-9B5185C3DA8A}"/>
    <dgm:cxn modelId="{89A814FA-CFEC-4ADD-A039-164E1D85FA16}" type="presOf" srcId="{B8941A95-8791-4CA6-BB78-0641376D4618}" destId="{3E1ABF90-F76F-4C69-8519-17BEF0B0992C}" srcOrd="0" destOrd="0" presId="urn:microsoft.com/office/officeart/2005/8/layout/orgChart1"/>
    <dgm:cxn modelId="{246420FF-ADF8-484E-8C6E-A7287EA57D7B}" type="presOf" srcId="{07E66335-BB01-4862-98CB-74B63EC8661F}" destId="{B893EFA6-954E-4A36-9DCF-FC6BDD5E9616}" srcOrd="0" destOrd="0" presId="urn:microsoft.com/office/officeart/2005/8/layout/orgChart1"/>
    <dgm:cxn modelId="{B0EE06BF-EF64-4F8A-86E2-92939C5BF417}" type="presParOf" srcId="{3EAD3A6C-1487-4A82-AA39-C206497B3C89}" destId="{1A33BBC7-6AFC-42AD-8B82-9695BC7A1878}" srcOrd="0" destOrd="0" presId="urn:microsoft.com/office/officeart/2005/8/layout/orgChart1"/>
    <dgm:cxn modelId="{9F6CEAC4-142B-4B45-90E9-3EDED2D4DC10}" type="presParOf" srcId="{1A33BBC7-6AFC-42AD-8B82-9695BC7A1878}" destId="{28E3E0B2-1326-4FE6-A541-DE778E8CAFA9}" srcOrd="0" destOrd="0" presId="urn:microsoft.com/office/officeart/2005/8/layout/orgChart1"/>
    <dgm:cxn modelId="{54BC8B8B-5840-4ABB-BDD9-061025BF3389}" type="presParOf" srcId="{28E3E0B2-1326-4FE6-A541-DE778E8CAFA9}" destId="{5A127DEA-665F-4B8A-9AB2-218F85888F97}" srcOrd="0" destOrd="0" presId="urn:microsoft.com/office/officeart/2005/8/layout/orgChart1"/>
    <dgm:cxn modelId="{9F26B50D-2F0E-4039-AC02-C90AEB72173A}" type="presParOf" srcId="{28E3E0B2-1326-4FE6-A541-DE778E8CAFA9}" destId="{148C1E00-862C-4A23-8397-243B07AD260B}" srcOrd="1" destOrd="0" presId="urn:microsoft.com/office/officeart/2005/8/layout/orgChart1"/>
    <dgm:cxn modelId="{2C1C4718-0308-4C82-97D1-EC1437F9007C}" type="presParOf" srcId="{1A33BBC7-6AFC-42AD-8B82-9695BC7A1878}" destId="{EC37FFF2-A36A-4653-907D-93CB770B73B1}" srcOrd="1" destOrd="0" presId="urn:microsoft.com/office/officeart/2005/8/layout/orgChart1"/>
    <dgm:cxn modelId="{64E3A1FD-4ECD-4C34-8BB0-86AFFAA4D067}" type="presParOf" srcId="{EC37FFF2-A36A-4653-907D-93CB770B73B1}" destId="{3E1ABF90-F76F-4C69-8519-17BEF0B0992C}" srcOrd="0" destOrd="0" presId="urn:microsoft.com/office/officeart/2005/8/layout/orgChart1"/>
    <dgm:cxn modelId="{B6DCFA69-97B1-42F8-8E17-7F989B633B32}" type="presParOf" srcId="{EC37FFF2-A36A-4653-907D-93CB770B73B1}" destId="{E0B4C925-6C1B-4386-86DB-37484145743E}" srcOrd="1" destOrd="0" presId="urn:microsoft.com/office/officeart/2005/8/layout/orgChart1"/>
    <dgm:cxn modelId="{7A170E4A-94DA-4F31-9BDF-095008F547BA}" type="presParOf" srcId="{E0B4C925-6C1B-4386-86DB-37484145743E}" destId="{2B6E9EA2-F002-40C4-88D9-B71A67039B2F}" srcOrd="0" destOrd="0" presId="urn:microsoft.com/office/officeart/2005/8/layout/orgChart1"/>
    <dgm:cxn modelId="{0D3620B2-6578-49B3-8C1F-856A82B1916A}" type="presParOf" srcId="{2B6E9EA2-F002-40C4-88D9-B71A67039B2F}" destId="{FB956C6B-B08A-404E-8542-A945FA696E10}" srcOrd="0" destOrd="0" presId="urn:microsoft.com/office/officeart/2005/8/layout/orgChart1"/>
    <dgm:cxn modelId="{46E6AE5D-62B9-4090-9910-1986143F86B9}" type="presParOf" srcId="{2B6E9EA2-F002-40C4-88D9-B71A67039B2F}" destId="{B5D9FDA1-27A5-4560-BFA6-005912E25B61}" srcOrd="1" destOrd="0" presId="urn:microsoft.com/office/officeart/2005/8/layout/orgChart1"/>
    <dgm:cxn modelId="{863ECF96-FB1B-44F7-84EA-DDAF0AF7087B}" type="presParOf" srcId="{E0B4C925-6C1B-4386-86DB-37484145743E}" destId="{A3C44E69-72C1-4C33-B445-C06D23B50BAA}" srcOrd="1" destOrd="0" presId="urn:microsoft.com/office/officeart/2005/8/layout/orgChart1"/>
    <dgm:cxn modelId="{8EB6E961-F054-4D4E-926F-DAA140099890}" type="presParOf" srcId="{E0B4C925-6C1B-4386-86DB-37484145743E}" destId="{AFEEBE0A-B505-4DB7-BD3E-CEB81B66C38B}" srcOrd="2" destOrd="0" presId="urn:microsoft.com/office/officeart/2005/8/layout/orgChart1"/>
    <dgm:cxn modelId="{C748015F-578D-4104-88DD-4E904A01355B}" type="presParOf" srcId="{EC37FFF2-A36A-4653-907D-93CB770B73B1}" destId="{82C16B46-B9E6-4745-93B0-80D3C5783C15}" srcOrd="2" destOrd="0" presId="urn:microsoft.com/office/officeart/2005/8/layout/orgChart1"/>
    <dgm:cxn modelId="{BBA1FDEA-401A-4E96-A7F1-CC3EAA2ADA4B}" type="presParOf" srcId="{EC37FFF2-A36A-4653-907D-93CB770B73B1}" destId="{F41396E2-F8E3-4F30-9B8E-5CACC02ADE4A}" srcOrd="3" destOrd="0" presId="urn:microsoft.com/office/officeart/2005/8/layout/orgChart1"/>
    <dgm:cxn modelId="{F95B101A-A5AF-4D9A-95DB-BEEA8CCC9D88}" type="presParOf" srcId="{F41396E2-F8E3-4F30-9B8E-5CACC02ADE4A}" destId="{1E8AF7AE-D30F-4F0A-8D60-D4B45A5F2C1C}" srcOrd="0" destOrd="0" presId="urn:microsoft.com/office/officeart/2005/8/layout/orgChart1"/>
    <dgm:cxn modelId="{1263691B-7FD5-406A-9BF5-5D2656024320}" type="presParOf" srcId="{1E8AF7AE-D30F-4F0A-8D60-D4B45A5F2C1C}" destId="{04B1F053-90EC-41EB-AA1C-B1970AF3ED77}" srcOrd="0" destOrd="0" presId="urn:microsoft.com/office/officeart/2005/8/layout/orgChart1"/>
    <dgm:cxn modelId="{E4EA87E0-7B95-465E-887F-1EA1CB13F299}" type="presParOf" srcId="{1E8AF7AE-D30F-4F0A-8D60-D4B45A5F2C1C}" destId="{934DAF5D-BBE5-45B7-9B2C-842966003343}" srcOrd="1" destOrd="0" presId="urn:microsoft.com/office/officeart/2005/8/layout/orgChart1"/>
    <dgm:cxn modelId="{B9383C6A-5811-4122-9EE7-EED7C698D3D4}" type="presParOf" srcId="{F41396E2-F8E3-4F30-9B8E-5CACC02ADE4A}" destId="{83B7CDBB-12EB-4732-ACB6-31DF2390881F}" srcOrd="1" destOrd="0" presId="urn:microsoft.com/office/officeart/2005/8/layout/orgChart1"/>
    <dgm:cxn modelId="{9240B558-B66A-4706-A7CA-F2BD9A6A291D}" type="presParOf" srcId="{F41396E2-F8E3-4F30-9B8E-5CACC02ADE4A}" destId="{B0592E6E-C746-42A2-A8B9-990FD04A5AAC}" srcOrd="2" destOrd="0" presId="urn:microsoft.com/office/officeart/2005/8/layout/orgChart1"/>
    <dgm:cxn modelId="{A5EA53BF-FCBC-4E06-A1BA-A32956C9C616}" type="presParOf" srcId="{EC37FFF2-A36A-4653-907D-93CB770B73B1}" destId="{B893EFA6-954E-4A36-9DCF-FC6BDD5E9616}" srcOrd="4" destOrd="0" presId="urn:microsoft.com/office/officeart/2005/8/layout/orgChart1"/>
    <dgm:cxn modelId="{8978A47A-7CB5-4BFD-878E-C42B04047FC2}" type="presParOf" srcId="{EC37FFF2-A36A-4653-907D-93CB770B73B1}" destId="{A367697D-3033-437F-B5C4-9999FC81331D}" srcOrd="5" destOrd="0" presId="urn:microsoft.com/office/officeart/2005/8/layout/orgChart1"/>
    <dgm:cxn modelId="{7F234685-022E-4CB0-A600-60D5F8FC99C9}" type="presParOf" srcId="{A367697D-3033-437F-B5C4-9999FC81331D}" destId="{76FBF558-E9E2-4E57-87C1-B0D2499F5E4C}" srcOrd="0" destOrd="0" presId="urn:microsoft.com/office/officeart/2005/8/layout/orgChart1"/>
    <dgm:cxn modelId="{F8D773B2-A993-482C-8986-5208483C7A82}" type="presParOf" srcId="{76FBF558-E9E2-4E57-87C1-B0D2499F5E4C}" destId="{2E205117-919D-4D70-80A0-7A33C028C6E3}" srcOrd="0" destOrd="0" presId="urn:microsoft.com/office/officeart/2005/8/layout/orgChart1"/>
    <dgm:cxn modelId="{76DB1172-F806-4DA8-91A9-68FFD8EFA0C9}" type="presParOf" srcId="{76FBF558-E9E2-4E57-87C1-B0D2499F5E4C}" destId="{16040C1D-D3BD-4BED-82A8-354AFA55BF21}" srcOrd="1" destOrd="0" presId="urn:microsoft.com/office/officeart/2005/8/layout/orgChart1"/>
    <dgm:cxn modelId="{1136EBA2-9BE8-473D-B371-E0F806A87A8E}" type="presParOf" srcId="{A367697D-3033-437F-B5C4-9999FC81331D}" destId="{E19F0B4B-79BF-4911-B0F4-16BE34B30944}" srcOrd="1" destOrd="0" presId="urn:microsoft.com/office/officeart/2005/8/layout/orgChart1"/>
    <dgm:cxn modelId="{0525AFF4-44A0-4B8F-80F2-5E8461A581AF}" type="presParOf" srcId="{A367697D-3033-437F-B5C4-9999FC81331D}" destId="{E4B3074D-2DFD-449E-8BB9-936D05605CDE}" srcOrd="2" destOrd="0" presId="urn:microsoft.com/office/officeart/2005/8/layout/orgChart1"/>
    <dgm:cxn modelId="{A3E7DF98-4D31-44AE-9E7D-9C16951F6905}" type="presParOf" srcId="{EC37FFF2-A36A-4653-907D-93CB770B73B1}" destId="{52F7B2A0-3848-4B19-9521-86C53790261A}" srcOrd="6" destOrd="0" presId="urn:microsoft.com/office/officeart/2005/8/layout/orgChart1"/>
    <dgm:cxn modelId="{3B1B134E-6748-4B24-85FD-ACB8D41134D3}" type="presParOf" srcId="{EC37FFF2-A36A-4653-907D-93CB770B73B1}" destId="{DF581DF4-7364-4340-8456-2DADBDC8D9CF}" srcOrd="7" destOrd="0" presId="urn:microsoft.com/office/officeart/2005/8/layout/orgChart1"/>
    <dgm:cxn modelId="{B746CA6C-5120-4C75-879A-97EB936072E8}" type="presParOf" srcId="{DF581DF4-7364-4340-8456-2DADBDC8D9CF}" destId="{F1011063-FDFE-4CD6-ADBF-44BB7982EEF0}" srcOrd="0" destOrd="0" presId="urn:microsoft.com/office/officeart/2005/8/layout/orgChart1"/>
    <dgm:cxn modelId="{9E49670C-1B33-4A2B-BFEC-A6246FC2EA8F}" type="presParOf" srcId="{F1011063-FDFE-4CD6-ADBF-44BB7982EEF0}" destId="{D9513748-851F-4D1C-B13A-0ACC421FF9A2}" srcOrd="0" destOrd="0" presId="urn:microsoft.com/office/officeart/2005/8/layout/orgChart1"/>
    <dgm:cxn modelId="{68EBE031-3FE2-4077-B6AC-B776C5D7CCA7}" type="presParOf" srcId="{F1011063-FDFE-4CD6-ADBF-44BB7982EEF0}" destId="{D9915E48-0925-48D5-9568-1E6F505FCD38}" srcOrd="1" destOrd="0" presId="urn:microsoft.com/office/officeart/2005/8/layout/orgChart1"/>
    <dgm:cxn modelId="{9ED64AD6-33DD-477A-AC37-EC2591436EA7}" type="presParOf" srcId="{DF581DF4-7364-4340-8456-2DADBDC8D9CF}" destId="{199C535B-1E9C-48C1-8A97-C14F05214FA5}" srcOrd="1" destOrd="0" presId="urn:microsoft.com/office/officeart/2005/8/layout/orgChart1"/>
    <dgm:cxn modelId="{0FBBE67B-AFB5-4A05-80A5-4AB9324877E2}" type="presParOf" srcId="{DF581DF4-7364-4340-8456-2DADBDC8D9CF}" destId="{6911E735-F16C-4C01-A289-A1E285A60C9B}" srcOrd="2" destOrd="0" presId="urn:microsoft.com/office/officeart/2005/8/layout/orgChart1"/>
    <dgm:cxn modelId="{0F0ED891-CF92-4910-A2A1-18A278EFE9B0}" type="presParOf" srcId="{EC37FFF2-A36A-4653-907D-93CB770B73B1}" destId="{F2C8D556-F780-4B96-A765-F73A8A1F5883}" srcOrd="8" destOrd="0" presId="urn:microsoft.com/office/officeart/2005/8/layout/orgChart1"/>
    <dgm:cxn modelId="{78CC1E51-6517-426E-90BE-7A36D14675A8}" type="presParOf" srcId="{EC37FFF2-A36A-4653-907D-93CB770B73B1}" destId="{4AD9C1D8-B416-46CF-A9EF-C5218A355059}" srcOrd="9" destOrd="0" presId="urn:microsoft.com/office/officeart/2005/8/layout/orgChart1"/>
    <dgm:cxn modelId="{D7E7FD4F-F80B-4284-B92C-1CA5461457E9}" type="presParOf" srcId="{4AD9C1D8-B416-46CF-A9EF-C5218A355059}" destId="{AFF932D2-547E-49C2-A3D0-9B723FC9ED59}" srcOrd="0" destOrd="0" presId="urn:microsoft.com/office/officeart/2005/8/layout/orgChart1"/>
    <dgm:cxn modelId="{A31F71F1-D791-48E1-A2D5-6EC443803439}" type="presParOf" srcId="{AFF932D2-547E-49C2-A3D0-9B723FC9ED59}" destId="{5E7B612C-DF99-4638-BF31-75638A5231E5}" srcOrd="0" destOrd="0" presId="urn:microsoft.com/office/officeart/2005/8/layout/orgChart1"/>
    <dgm:cxn modelId="{3261320E-E5EA-4ECC-B0E1-85570EE21572}" type="presParOf" srcId="{AFF932D2-547E-49C2-A3D0-9B723FC9ED59}" destId="{12D83AF7-80CD-42FB-B11F-36A5052D9530}" srcOrd="1" destOrd="0" presId="urn:microsoft.com/office/officeart/2005/8/layout/orgChart1"/>
    <dgm:cxn modelId="{3AB7B9E6-CC57-4E98-B7FD-F8BD02CE525A}" type="presParOf" srcId="{4AD9C1D8-B416-46CF-A9EF-C5218A355059}" destId="{AE0E5D33-D5E5-42F0-A420-A18923F76DD6}" srcOrd="1" destOrd="0" presId="urn:microsoft.com/office/officeart/2005/8/layout/orgChart1"/>
    <dgm:cxn modelId="{0F2D3C1A-E917-4163-94A1-C531D28A5CFD}" type="presParOf" srcId="{AE0E5D33-D5E5-42F0-A420-A18923F76DD6}" destId="{C5AAC4FF-B327-4DCF-BF81-2F22DB26F2D4}" srcOrd="0" destOrd="0" presId="urn:microsoft.com/office/officeart/2005/8/layout/orgChart1"/>
    <dgm:cxn modelId="{212217E8-8AA3-472F-B15C-1549F579DB1F}" type="presParOf" srcId="{AE0E5D33-D5E5-42F0-A420-A18923F76DD6}" destId="{F6E100E3-B092-4591-AFDB-7FF4F1FA4701}" srcOrd="1" destOrd="0" presId="urn:microsoft.com/office/officeart/2005/8/layout/orgChart1"/>
    <dgm:cxn modelId="{531A525A-FB6D-4D5D-B0AB-B8E9AF58D98C}" type="presParOf" srcId="{F6E100E3-B092-4591-AFDB-7FF4F1FA4701}" destId="{63674AAA-C06D-441F-8D32-BA4ADCBA234E}" srcOrd="0" destOrd="0" presId="urn:microsoft.com/office/officeart/2005/8/layout/orgChart1"/>
    <dgm:cxn modelId="{0DF3C607-EDED-4E7D-8CCA-ADBE8E7259A2}" type="presParOf" srcId="{63674AAA-C06D-441F-8D32-BA4ADCBA234E}" destId="{B90A12BF-2E52-4CCD-98C0-B5A5A19EDD91}" srcOrd="0" destOrd="0" presId="urn:microsoft.com/office/officeart/2005/8/layout/orgChart1"/>
    <dgm:cxn modelId="{20FAF61B-123D-4BA3-9B97-E0DB7D1138F4}" type="presParOf" srcId="{63674AAA-C06D-441F-8D32-BA4ADCBA234E}" destId="{DD4EA57A-4527-406E-A14B-3B7F11C22740}" srcOrd="1" destOrd="0" presId="urn:microsoft.com/office/officeart/2005/8/layout/orgChart1"/>
    <dgm:cxn modelId="{E9C04749-C9E6-4740-B72F-E532176ECFB8}" type="presParOf" srcId="{F6E100E3-B092-4591-AFDB-7FF4F1FA4701}" destId="{044C4BD0-7ABF-484D-8323-BBC107188FCC}" srcOrd="1" destOrd="0" presId="urn:microsoft.com/office/officeart/2005/8/layout/orgChart1"/>
    <dgm:cxn modelId="{5766A254-0E48-49E3-88B8-7550EFAF1953}" type="presParOf" srcId="{F6E100E3-B092-4591-AFDB-7FF4F1FA4701}" destId="{8B0B399D-6675-4150-A59E-C7FF46B1246D}" srcOrd="2" destOrd="0" presId="urn:microsoft.com/office/officeart/2005/8/layout/orgChart1"/>
    <dgm:cxn modelId="{21C013DB-DA30-4CB9-8BC5-F7BEF9DD7F3A}" type="presParOf" srcId="{AE0E5D33-D5E5-42F0-A420-A18923F76DD6}" destId="{03DC5F9D-B6E1-4D7B-AA2B-928FA64A5D62}" srcOrd="2" destOrd="0" presId="urn:microsoft.com/office/officeart/2005/8/layout/orgChart1"/>
    <dgm:cxn modelId="{D5E865DA-BF3C-40DC-A5BE-B54BD050E59B}" type="presParOf" srcId="{AE0E5D33-D5E5-42F0-A420-A18923F76DD6}" destId="{BD9DBEF0-1980-4C45-8269-E1B36DC99BBB}" srcOrd="3" destOrd="0" presId="urn:microsoft.com/office/officeart/2005/8/layout/orgChart1"/>
    <dgm:cxn modelId="{3CBB0CF0-124E-49A4-A341-BA4FDAC74A3A}" type="presParOf" srcId="{BD9DBEF0-1980-4C45-8269-E1B36DC99BBB}" destId="{5235D951-C833-4C51-BC04-E073EEFA7974}" srcOrd="0" destOrd="0" presId="urn:microsoft.com/office/officeart/2005/8/layout/orgChart1"/>
    <dgm:cxn modelId="{A97BC6FC-B446-4802-929B-ADB064AC9FEB}" type="presParOf" srcId="{5235D951-C833-4C51-BC04-E073EEFA7974}" destId="{0B38B7C9-EC6E-4826-8C86-7B64B249C060}" srcOrd="0" destOrd="0" presId="urn:microsoft.com/office/officeart/2005/8/layout/orgChart1"/>
    <dgm:cxn modelId="{22B6AEBD-217B-4EA2-85BF-80D1C3FAA09C}" type="presParOf" srcId="{5235D951-C833-4C51-BC04-E073EEFA7974}" destId="{A2060CFB-FDB9-480F-85E8-BC16831943E0}" srcOrd="1" destOrd="0" presId="urn:microsoft.com/office/officeart/2005/8/layout/orgChart1"/>
    <dgm:cxn modelId="{E95871AE-C9FC-44E2-AA60-0FB0F5B4DD55}" type="presParOf" srcId="{BD9DBEF0-1980-4C45-8269-E1B36DC99BBB}" destId="{E95AFB37-7CC9-4B18-98E4-16E5FE427A83}" srcOrd="1" destOrd="0" presId="urn:microsoft.com/office/officeart/2005/8/layout/orgChart1"/>
    <dgm:cxn modelId="{BB0C749D-B8DC-4EF0-BC11-1D9D6E9C9AB3}" type="presParOf" srcId="{E95AFB37-7CC9-4B18-98E4-16E5FE427A83}" destId="{CC960339-EFF8-4755-B70C-C23D270AFB6C}" srcOrd="0" destOrd="0" presId="urn:microsoft.com/office/officeart/2005/8/layout/orgChart1"/>
    <dgm:cxn modelId="{ED62EF33-7406-4075-83BD-702B1178D7C2}" type="presParOf" srcId="{E95AFB37-7CC9-4B18-98E4-16E5FE427A83}" destId="{30C768DE-8929-43B7-93AC-3216D6DFE5A7}" srcOrd="1" destOrd="0" presId="urn:microsoft.com/office/officeart/2005/8/layout/orgChart1"/>
    <dgm:cxn modelId="{3C1DCEDD-B509-46A1-A71C-DCEEF7FC3FB7}" type="presParOf" srcId="{30C768DE-8929-43B7-93AC-3216D6DFE5A7}" destId="{9F4FDAEF-F82C-4D5E-95B1-FC77543E2F5C}" srcOrd="0" destOrd="0" presId="urn:microsoft.com/office/officeart/2005/8/layout/orgChart1"/>
    <dgm:cxn modelId="{AE6A6526-41B3-483B-AC0C-B4651CEBD0DA}" type="presParOf" srcId="{9F4FDAEF-F82C-4D5E-95B1-FC77543E2F5C}" destId="{5307CD1E-279C-4D2B-91E1-9AE6529DB97E}" srcOrd="0" destOrd="0" presId="urn:microsoft.com/office/officeart/2005/8/layout/orgChart1"/>
    <dgm:cxn modelId="{0D2E4AE8-E94E-4B83-A805-9D61D6A79242}" type="presParOf" srcId="{9F4FDAEF-F82C-4D5E-95B1-FC77543E2F5C}" destId="{E98972D0-C288-4DEA-9D38-A9913896E004}" srcOrd="1" destOrd="0" presId="urn:microsoft.com/office/officeart/2005/8/layout/orgChart1"/>
    <dgm:cxn modelId="{C4F2079A-B016-4828-A180-F8F71FFEC82E}" type="presParOf" srcId="{30C768DE-8929-43B7-93AC-3216D6DFE5A7}" destId="{625E9780-7FBA-445C-9C05-EF6C95276206}" srcOrd="1" destOrd="0" presId="urn:microsoft.com/office/officeart/2005/8/layout/orgChart1"/>
    <dgm:cxn modelId="{E7277456-442A-4A03-928C-B09489BEB546}" type="presParOf" srcId="{30C768DE-8929-43B7-93AC-3216D6DFE5A7}" destId="{1A0ECEE5-CF41-46DE-802C-F0297C79D1B9}" srcOrd="2" destOrd="0" presId="urn:microsoft.com/office/officeart/2005/8/layout/orgChart1"/>
    <dgm:cxn modelId="{A87D7D4A-4609-4ACB-9083-F001DA4E7459}" type="presParOf" srcId="{E95AFB37-7CC9-4B18-98E4-16E5FE427A83}" destId="{3D2E7EC6-E0F3-424B-87BE-B0B5006EC4BF}" srcOrd="2" destOrd="0" presId="urn:microsoft.com/office/officeart/2005/8/layout/orgChart1"/>
    <dgm:cxn modelId="{51AB2399-FA9F-4299-BFFF-7E6DA5D4C156}" type="presParOf" srcId="{E95AFB37-7CC9-4B18-98E4-16E5FE427A83}" destId="{5947C9CB-85B9-4B97-ABB3-25C0517A3C32}" srcOrd="3" destOrd="0" presId="urn:microsoft.com/office/officeart/2005/8/layout/orgChart1"/>
    <dgm:cxn modelId="{25ED2092-5108-465E-A86E-BA8A156EDB9F}" type="presParOf" srcId="{5947C9CB-85B9-4B97-ABB3-25C0517A3C32}" destId="{60CCB8BA-618A-4D8E-9C5B-9CDD612F3A33}" srcOrd="0" destOrd="0" presId="urn:microsoft.com/office/officeart/2005/8/layout/orgChart1"/>
    <dgm:cxn modelId="{93319A99-5E52-4F80-B5DF-365DADAF4CC1}" type="presParOf" srcId="{60CCB8BA-618A-4D8E-9C5B-9CDD612F3A33}" destId="{32A37C5F-68CA-4FCC-9D86-0C41749C0D92}" srcOrd="0" destOrd="0" presId="urn:microsoft.com/office/officeart/2005/8/layout/orgChart1"/>
    <dgm:cxn modelId="{B4AF72A4-DFBB-4FEF-A316-DC414BA9896F}" type="presParOf" srcId="{60CCB8BA-618A-4D8E-9C5B-9CDD612F3A33}" destId="{9BFB8313-5232-4593-8865-C07B8DDB33E1}" srcOrd="1" destOrd="0" presId="urn:microsoft.com/office/officeart/2005/8/layout/orgChart1"/>
    <dgm:cxn modelId="{907D7B20-198B-4602-B3A5-0BC102965C05}" type="presParOf" srcId="{5947C9CB-85B9-4B97-ABB3-25C0517A3C32}" destId="{29681D59-A5DC-42AA-A3F5-E5A5275C1248}" srcOrd="1" destOrd="0" presId="urn:microsoft.com/office/officeart/2005/8/layout/orgChart1"/>
    <dgm:cxn modelId="{6D52EC6A-D87E-4931-B687-9B2C51D781A7}" type="presParOf" srcId="{29681D59-A5DC-42AA-A3F5-E5A5275C1248}" destId="{0CE70AD1-A2D7-49C8-BF31-181BEA4B9253}" srcOrd="0" destOrd="0" presId="urn:microsoft.com/office/officeart/2005/8/layout/orgChart1"/>
    <dgm:cxn modelId="{17942FE3-772C-442A-B327-A501C4FA6979}" type="presParOf" srcId="{29681D59-A5DC-42AA-A3F5-E5A5275C1248}" destId="{E2012164-7A7E-4D69-BAE1-A77AD5A1A3FD}" srcOrd="1" destOrd="0" presId="urn:microsoft.com/office/officeart/2005/8/layout/orgChart1"/>
    <dgm:cxn modelId="{CD07DC2C-C3AB-49D5-8587-C74D2D8F0DFF}" type="presParOf" srcId="{E2012164-7A7E-4D69-BAE1-A77AD5A1A3FD}" destId="{BAFB3B05-F85F-49EE-9C4D-570DC274187C}" srcOrd="0" destOrd="0" presId="urn:microsoft.com/office/officeart/2005/8/layout/orgChart1"/>
    <dgm:cxn modelId="{A3B506EC-8DEA-4120-9B2B-11A10C7EE4B2}" type="presParOf" srcId="{BAFB3B05-F85F-49EE-9C4D-570DC274187C}" destId="{73C89815-F1ED-4BDF-AFDC-1B2D1E6876D1}" srcOrd="0" destOrd="0" presId="urn:microsoft.com/office/officeart/2005/8/layout/orgChart1"/>
    <dgm:cxn modelId="{A1EA1E94-4FA4-4705-9CE4-B1EEB0AB1C8A}" type="presParOf" srcId="{BAFB3B05-F85F-49EE-9C4D-570DC274187C}" destId="{3262D6F3-1DEC-4AEA-A066-ACAAB5949D6C}" srcOrd="1" destOrd="0" presId="urn:microsoft.com/office/officeart/2005/8/layout/orgChart1"/>
    <dgm:cxn modelId="{6C90DDA0-4614-4796-8C21-C7C75BE37612}" type="presParOf" srcId="{E2012164-7A7E-4D69-BAE1-A77AD5A1A3FD}" destId="{5F33082B-DF0C-442F-A48C-3C30B46918B3}" srcOrd="1" destOrd="0" presId="urn:microsoft.com/office/officeart/2005/8/layout/orgChart1"/>
    <dgm:cxn modelId="{D0C15A9D-22A6-42D4-93DA-40FE376691F3}" type="presParOf" srcId="{E2012164-7A7E-4D69-BAE1-A77AD5A1A3FD}" destId="{D0B59372-FC16-4A4D-9239-F46BC05C4697}" srcOrd="2" destOrd="0" presId="urn:microsoft.com/office/officeart/2005/8/layout/orgChart1"/>
    <dgm:cxn modelId="{33835DD8-619B-4E14-80F6-7AAEEB12C7E6}" type="presParOf" srcId="{29681D59-A5DC-42AA-A3F5-E5A5275C1248}" destId="{E73B782B-BFAF-478D-904E-F3957E4BC314}" srcOrd="2" destOrd="0" presId="urn:microsoft.com/office/officeart/2005/8/layout/orgChart1"/>
    <dgm:cxn modelId="{516C3FB1-90F1-4D26-A2DF-1BF1C18849DF}" type="presParOf" srcId="{29681D59-A5DC-42AA-A3F5-E5A5275C1248}" destId="{03EAC4C9-B743-4A8B-A7BE-16EA35341C9A}" srcOrd="3" destOrd="0" presId="urn:microsoft.com/office/officeart/2005/8/layout/orgChart1"/>
    <dgm:cxn modelId="{F87EC7F3-31D6-473C-A866-A73D34FC5F86}" type="presParOf" srcId="{03EAC4C9-B743-4A8B-A7BE-16EA35341C9A}" destId="{E3CE7152-A064-4040-B33C-CD027CA650BC}" srcOrd="0" destOrd="0" presId="urn:microsoft.com/office/officeart/2005/8/layout/orgChart1"/>
    <dgm:cxn modelId="{4E32F480-3731-4F46-B9B2-0C83564CA0AC}" type="presParOf" srcId="{E3CE7152-A064-4040-B33C-CD027CA650BC}" destId="{231AF68E-D7DA-4660-895D-3B591F2C0AE9}" srcOrd="0" destOrd="0" presId="urn:microsoft.com/office/officeart/2005/8/layout/orgChart1"/>
    <dgm:cxn modelId="{638FA2C4-DA6C-4A8F-AA19-90B37BEA1853}" type="presParOf" srcId="{E3CE7152-A064-4040-B33C-CD027CA650BC}" destId="{6DA284DD-86C2-42A1-AAE0-A4E25B06C60D}" srcOrd="1" destOrd="0" presId="urn:microsoft.com/office/officeart/2005/8/layout/orgChart1"/>
    <dgm:cxn modelId="{FC775A9D-C42F-416C-866E-4D6D55948448}" type="presParOf" srcId="{03EAC4C9-B743-4A8B-A7BE-16EA35341C9A}" destId="{F31ECC2F-6D7A-47CE-9870-403F851C9B4C}" srcOrd="1" destOrd="0" presId="urn:microsoft.com/office/officeart/2005/8/layout/orgChart1"/>
    <dgm:cxn modelId="{FAEAB70E-CC7D-485E-A373-122CD4849F97}" type="presParOf" srcId="{03EAC4C9-B743-4A8B-A7BE-16EA35341C9A}" destId="{D8D8433B-1E0D-4C72-80E0-E1DE962DDEA3}" srcOrd="2" destOrd="0" presId="urn:microsoft.com/office/officeart/2005/8/layout/orgChart1"/>
    <dgm:cxn modelId="{94E7F5CB-F5D9-4244-89D9-93793BBEB74D}" type="presParOf" srcId="{5947C9CB-85B9-4B97-ABB3-25C0517A3C32}" destId="{FE37AC83-685E-4C80-8208-17060248481E}" srcOrd="2" destOrd="0" presId="urn:microsoft.com/office/officeart/2005/8/layout/orgChart1"/>
    <dgm:cxn modelId="{5C313A14-31D7-4493-BED9-A1A2709466B5}" type="presParOf" srcId="{BD9DBEF0-1980-4C45-8269-E1B36DC99BBB}" destId="{7C78DEFF-D5AB-4DB0-B6F2-EE61D9ACB38C}" srcOrd="2" destOrd="0" presId="urn:microsoft.com/office/officeart/2005/8/layout/orgChart1"/>
    <dgm:cxn modelId="{E94DF967-31A3-4072-8965-94A9852C30C5}" type="presParOf" srcId="{4AD9C1D8-B416-46CF-A9EF-C5218A355059}" destId="{5C2AC523-D295-42D1-8211-7FABFE6370A9}" srcOrd="2" destOrd="0" presId="urn:microsoft.com/office/officeart/2005/8/layout/orgChart1"/>
    <dgm:cxn modelId="{FF123B83-F963-4901-93B7-3DF53A1A715B}" type="presParOf" srcId="{EC37FFF2-A36A-4653-907D-93CB770B73B1}" destId="{7B46B721-CBFA-412C-9B77-30A9F8C395FE}" srcOrd="10" destOrd="0" presId="urn:microsoft.com/office/officeart/2005/8/layout/orgChart1"/>
    <dgm:cxn modelId="{EE2AE05D-E91C-462E-A30D-D543FCDF5393}" type="presParOf" srcId="{EC37FFF2-A36A-4653-907D-93CB770B73B1}" destId="{A6EBC942-47E6-44F3-B0A6-34FB02B07773}" srcOrd="11" destOrd="0" presId="urn:microsoft.com/office/officeart/2005/8/layout/orgChart1"/>
    <dgm:cxn modelId="{EB42CB3F-F485-422B-A4F4-94C06020CD52}" type="presParOf" srcId="{A6EBC942-47E6-44F3-B0A6-34FB02B07773}" destId="{920E24B2-6026-4421-A3AB-E421746B5454}" srcOrd="0" destOrd="0" presId="urn:microsoft.com/office/officeart/2005/8/layout/orgChart1"/>
    <dgm:cxn modelId="{F2611E3B-E414-4439-AD9F-D200C5675A7F}" type="presParOf" srcId="{920E24B2-6026-4421-A3AB-E421746B5454}" destId="{26BC92D9-1415-472B-9A4D-4CD575C50FEA}" srcOrd="0" destOrd="0" presId="urn:microsoft.com/office/officeart/2005/8/layout/orgChart1"/>
    <dgm:cxn modelId="{F7495DAD-064A-4B00-936D-816B9857BFF2}" type="presParOf" srcId="{920E24B2-6026-4421-A3AB-E421746B5454}" destId="{DD58461C-25AF-483B-A983-2595BE189D19}" srcOrd="1" destOrd="0" presId="urn:microsoft.com/office/officeart/2005/8/layout/orgChart1"/>
    <dgm:cxn modelId="{EF1AF6BE-50B0-4E37-9D6A-87271EAA6AB5}" type="presParOf" srcId="{A6EBC942-47E6-44F3-B0A6-34FB02B07773}" destId="{A1D55627-399C-45FD-988E-CE52601FC9CC}" srcOrd="1" destOrd="0" presId="urn:microsoft.com/office/officeart/2005/8/layout/orgChart1"/>
    <dgm:cxn modelId="{B4D53888-1647-466B-8684-581054F2D146}" type="presParOf" srcId="{A6EBC942-47E6-44F3-B0A6-34FB02B07773}" destId="{3DFEEB7E-1D8F-4E7D-8CE9-5899AF4F89AC}" srcOrd="2" destOrd="0" presId="urn:microsoft.com/office/officeart/2005/8/layout/orgChart1"/>
    <dgm:cxn modelId="{2906B87A-FF49-41CC-9149-4325BFBE4FCD}" type="presParOf" srcId="{1A33BBC7-6AFC-42AD-8B82-9695BC7A1878}" destId="{5C5AEF48-AE87-401C-9A65-155195345D56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0270A-3CC1-43C9-B8BA-4BFCFA19B2D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985BB-7248-4F8A-8C2B-B80C9DBF8A15}">
      <dgm:prSet phldrT="[Text]"/>
      <dgm:spPr/>
      <dgm:t>
        <a:bodyPr/>
        <a:lstStyle/>
        <a:p>
          <a:r>
            <a:rPr lang="en-US" dirty="0"/>
            <a:t>UW SOM Home Department will provide an evaluation form</a:t>
          </a:r>
        </a:p>
      </dgm:t>
    </dgm:pt>
    <dgm:pt modelId="{AE71A715-6890-4ECB-92A5-D03BA301DB38}" type="parTrans" cxnId="{C7CBDA14-E737-4D26-AB83-929A0A92B894}">
      <dgm:prSet/>
      <dgm:spPr/>
      <dgm:t>
        <a:bodyPr/>
        <a:lstStyle/>
        <a:p>
          <a:endParaRPr lang="en-US"/>
        </a:p>
      </dgm:t>
    </dgm:pt>
    <dgm:pt modelId="{CFC4692F-EC85-4F11-9E35-63BC27FC7E8E}" type="sibTrans" cxnId="{C7CBDA14-E737-4D26-AB83-929A0A92B894}">
      <dgm:prSet/>
      <dgm:spPr/>
      <dgm:t>
        <a:bodyPr/>
        <a:lstStyle/>
        <a:p>
          <a:endParaRPr lang="en-US"/>
        </a:p>
      </dgm:t>
    </dgm:pt>
    <dgm:pt modelId="{9017AF04-649E-42EB-9AA8-984696C148CA}">
      <dgm:prSet phldrT="[Text]"/>
      <dgm:spPr/>
      <dgm:t>
        <a:bodyPr/>
        <a:lstStyle/>
        <a:p>
          <a:r>
            <a:rPr lang="en-US" dirty="0"/>
            <a:t>Host institution will complete evaluation form and send back to UW home department.</a:t>
          </a:r>
        </a:p>
      </dgm:t>
    </dgm:pt>
    <dgm:pt modelId="{1696AC8E-57AF-4EE3-986D-0195828B2514}" type="parTrans" cxnId="{E099B01D-B972-44F2-A701-D8ECACA299F7}">
      <dgm:prSet/>
      <dgm:spPr/>
      <dgm:t>
        <a:bodyPr/>
        <a:lstStyle/>
        <a:p>
          <a:endParaRPr lang="en-US"/>
        </a:p>
      </dgm:t>
    </dgm:pt>
    <dgm:pt modelId="{CE9E48AF-B919-45BE-B258-E32F0AF3B198}" type="sibTrans" cxnId="{E099B01D-B972-44F2-A701-D8ECACA299F7}">
      <dgm:prSet/>
      <dgm:spPr/>
      <dgm:t>
        <a:bodyPr/>
        <a:lstStyle/>
        <a:p>
          <a:endParaRPr lang="en-US"/>
        </a:p>
      </dgm:t>
    </dgm:pt>
    <dgm:pt modelId="{05F0E6A0-F899-4FFF-B85C-91B14956B6DC}">
      <dgm:prSet phldrT="[Text]"/>
      <dgm:spPr/>
      <dgm:t>
        <a:bodyPr/>
        <a:lstStyle/>
        <a:p>
          <a:r>
            <a:rPr lang="en-US" dirty="0"/>
            <a:t>UW Clinical Department records final grade in </a:t>
          </a:r>
          <a:r>
            <a:rPr lang="en-US" dirty="0" err="1"/>
            <a:t>eValue</a:t>
          </a:r>
          <a:endParaRPr lang="en-US" dirty="0"/>
        </a:p>
      </dgm:t>
    </dgm:pt>
    <dgm:pt modelId="{985EA84B-EC05-4162-B315-24F930F34A20}" type="parTrans" cxnId="{1B1C1BB0-F49A-49D1-B555-413D6B26BD5A}">
      <dgm:prSet/>
      <dgm:spPr/>
      <dgm:t>
        <a:bodyPr/>
        <a:lstStyle/>
        <a:p>
          <a:endParaRPr lang="en-US"/>
        </a:p>
      </dgm:t>
    </dgm:pt>
    <dgm:pt modelId="{BAC977AA-A041-4C0B-8A90-503B7BA823C1}" type="sibTrans" cxnId="{1B1C1BB0-F49A-49D1-B555-413D6B26BD5A}">
      <dgm:prSet/>
      <dgm:spPr/>
      <dgm:t>
        <a:bodyPr/>
        <a:lstStyle/>
        <a:p>
          <a:endParaRPr lang="en-US"/>
        </a:p>
      </dgm:t>
    </dgm:pt>
    <dgm:pt modelId="{B7CEA98C-8E45-40C3-86CD-757A4CA89F6F}" type="pres">
      <dgm:prSet presAssocID="{9E20270A-3CC1-43C9-B8BA-4BFCFA19B2DF}" presName="Name0" presStyleCnt="0">
        <dgm:presLayoutVars>
          <dgm:dir/>
          <dgm:resizeHandles val="exact"/>
        </dgm:presLayoutVars>
      </dgm:prSet>
      <dgm:spPr/>
    </dgm:pt>
    <dgm:pt modelId="{8803E6E5-DB26-482C-ADE3-E8E81E9C4741}" type="pres">
      <dgm:prSet presAssocID="{DD2985BB-7248-4F8A-8C2B-B80C9DBF8A15}" presName="composite" presStyleCnt="0"/>
      <dgm:spPr/>
    </dgm:pt>
    <dgm:pt modelId="{E8D651FF-7FE3-446A-8875-0173A637BB77}" type="pres">
      <dgm:prSet presAssocID="{DD2985BB-7248-4F8A-8C2B-B80C9DBF8A15}" presName="rect1" presStyleLbl="trAlignAcc1" presStyleIdx="0" presStyleCnt="3">
        <dgm:presLayoutVars>
          <dgm:bulletEnabled val="1"/>
        </dgm:presLayoutVars>
      </dgm:prSet>
      <dgm:spPr/>
    </dgm:pt>
    <dgm:pt modelId="{C14A11A2-BFD9-4002-B56A-1880153C07C3}" type="pres">
      <dgm:prSet presAssocID="{DD2985BB-7248-4F8A-8C2B-B80C9DBF8A15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8BA8F4E1-2E1B-4C37-898F-2C62C32392A6}" type="pres">
      <dgm:prSet presAssocID="{CFC4692F-EC85-4F11-9E35-63BC27FC7E8E}" presName="sibTrans" presStyleCnt="0"/>
      <dgm:spPr/>
    </dgm:pt>
    <dgm:pt modelId="{44C2FC7A-A818-4C90-B5F6-C217675DCB94}" type="pres">
      <dgm:prSet presAssocID="{9017AF04-649E-42EB-9AA8-984696C148CA}" presName="composite" presStyleCnt="0"/>
      <dgm:spPr/>
    </dgm:pt>
    <dgm:pt modelId="{E9663625-E1D0-4911-8944-FCAE24BD1E91}" type="pres">
      <dgm:prSet presAssocID="{9017AF04-649E-42EB-9AA8-984696C148CA}" presName="rect1" presStyleLbl="trAlignAcc1" presStyleIdx="1" presStyleCnt="3">
        <dgm:presLayoutVars>
          <dgm:bulletEnabled val="1"/>
        </dgm:presLayoutVars>
      </dgm:prSet>
      <dgm:spPr/>
    </dgm:pt>
    <dgm:pt modelId="{BF9CF280-2D5B-4487-97CA-364653A08B5B}" type="pres">
      <dgm:prSet presAssocID="{9017AF04-649E-42EB-9AA8-984696C148CA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4383D49B-3563-4067-B5B7-0619F7913854}" type="pres">
      <dgm:prSet presAssocID="{CE9E48AF-B919-45BE-B258-E32F0AF3B198}" presName="sibTrans" presStyleCnt="0"/>
      <dgm:spPr/>
    </dgm:pt>
    <dgm:pt modelId="{625F1C80-C0A9-4872-A733-D5BA9A11C943}" type="pres">
      <dgm:prSet presAssocID="{05F0E6A0-F899-4FFF-B85C-91B14956B6DC}" presName="composite" presStyleCnt="0"/>
      <dgm:spPr/>
    </dgm:pt>
    <dgm:pt modelId="{38BA6F7C-D284-4E7A-AB5F-F7471B02E8D4}" type="pres">
      <dgm:prSet presAssocID="{05F0E6A0-F899-4FFF-B85C-91B14956B6DC}" presName="rect1" presStyleLbl="trAlignAcc1" presStyleIdx="2" presStyleCnt="3">
        <dgm:presLayoutVars>
          <dgm:bulletEnabled val="1"/>
        </dgm:presLayoutVars>
      </dgm:prSet>
      <dgm:spPr/>
    </dgm:pt>
    <dgm:pt modelId="{1F71E703-8432-430C-872F-CDD660489BBD}" type="pres">
      <dgm:prSet presAssocID="{05F0E6A0-F899-4FFF-B85C-91B14956B6DC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inning face outline with solid fill"/>
        </a:ext>
      </dgm:extLst>
    </dgm:pt>
  </dgm:ptLst>
  <dgm:cxnLst>
    <dgm:cxn modelId="{C7CBDA14-E737-4D26-AB83-929A0A92B894}" srcId="{9E20270A-3CC1-43C9-B8BA-4BFCFA19B2DF}" destId="{DD2985BB-7248-4F8A-8C2B-B80C9DBF8A15}" srcOrd="0" destOrd="0" parTransId="{AE71A715-6890-4ECB-92A5-D03BA301DB38}" sibTransId="{CFC4692F-EC85-4F11-9E35-63BC27FC7E8E}"/>
    <dgm:cxn modelId="{E099B01D-B972-44F2-A701-D8ECACA299F7}" srcId="{9E20270A-3CC1-43C9-B8BA-4BFCFA19B2DF}" destId="{9017AF04-649E-42EB-9AA8-984696C148CA}" srcOrd="1" destOrd="0" parTransId="{1696AC8E-57AF-4EE3-986D-0195828B2514}" sibTransId="{CE9E48AF-B919-45BE-B258-E32F0AF3B198}"/>
    <dgm:cxn modelId="{0FFEB84C-FF74-4A5A-A7A9-7732A3AF9757}" type="presOf" srcId="{9E20270A-3CC1-43C9-B8BA-4BFCFA19B2DF}" destId="{B7CEA98C-8E45-40C3-86CD-757A4CA89F6F}" srcOrd="0" destOrd="0" presId="urn:microsoft.com/office/officeart/2008/layout/PictureStrips"/>
    <dgm:cxn modelId="{2986FB8C-4BAD-4BE3-AF75-B98634D53E15}" type="presOf" srcId="{9017AF04-649E-42EB-9AA8-984696C148CA}" destId="{E9663625-E1D0-4911-8944-FCAE24BD1E91}" srcOrd="0" destOrd="0" presId="urn:microsoft.com/office/officeart/2008/layout/PictureStrips"/>
    <dgm:cxn modelId="{C59793A7-4639-400F-BB89-FF60C41DF1BF}" type="presOf" srcId="{DD2985BB-7248-4F8A-8C2B-B80C9DBF8A15}" destId="{E8D651FF-7FE3-446A-8875-0173A637BB77}" srcOrd="0" destOrd="0" presId="urn:microsoft.com/office/officeart/2008/layout/PictureStrips"/>
    <dgm:cxn modelId="{1B1C1BB0-F49A-49D1-B555-413D6B26BD5A}" srcId="{9E20270A-3CC1-43C9-B8BA-4BFCFA19B2DF}" destId="{05F0E6A0-F899-4FFF-B85C-91B14956B6DC}" srcOrd="2" destOrd="0" parTransId="{985EA84B-EC05-4162-B315-24F930F34A20}" sibTransId="{BAC977AA-A041-4C0B-8A90-503B7BA823C1}"/>
    <dgm:cxn modelId="{3B4F67EC-E4B5-4A59-AA77-49E5EC51DEF2}" type="presOf" srcId="{05F0E6A0-F899-4FFF-B85C-91B14956B6DC}" destId="{38BA6F7C-D284-4E7A-AB5F-F7471B02E8D4}" srcOrd="0" destOrd="0" presId="urn:microsoft.com/office/officeart/2008/layout/PictureStrips"/>
    <dgm:cxn modelId="{0CCA880C-146C-45D6-BAF7-CD554F856916}" type="presParOf" srcId="{B7CEA98C-8E45-40C3-86CD-757A4CA89F6F}" destId="{8803E6E5-DB26-482C-ADE3-E8E81E9C4741}" srcOrd="0" destOrd="0" presId="urn:microsoft.com/office/officeart/2008/layout/PictureStrips"/>
    <dgm:cxn modelId="{7CF63626-7AE8-468D-B2E2-709236573BE2}" type="presParOf" srcId="{8803E6E5-DB26-482C-ADE3-E8E81E9C4741}" destId="{E8D651FF-7FE3-446A-8875-0173A637BB77}" srcOrd="0" destOrd="0" presId="urn:microsoft.com/office/officeart/2008/layout/PictureStrips"/>
    <dgm:cxn modelId="{B8D2446E-5687-490C-B299-92AB0A9C0817}" type="presParOf" srcId="{8803E6E5-DB26-482C-ADE3-E8E81E9C4741}" destId="{C14A11A2-BFD9-4002-B56A-1880153C07C3}" srcOrd="1" destOrd="0" presId="urn:microsoft.com/office/officeart/2008/layout/PictureStrips"/>
    <dgm:cxn modelId="{C4F69330-1B7C-4CF4-8F7E-920263261915}" type="presParOf" srcId="{B7CEA98C-8E45-40C3-86CD-757A4CA89F6F}" destId="{8BA8F4E1-2E1B-4C37-898F-2C62C32392A6}" srcOrd="1" destOrd="0" presId="urn:microsoft.com/office/officeart/2008/layout/PictureStrips"/>
    <dgm:cxn modelId="{277EF4F5-8023-4C31-9385-3DB575E70B7F}" type="presParOf" srcId="{B7CEA98C-8E45-40C3-86CD-757A4CA89F6F}" destId="{44C2FC7A-A818-4C90-B5F6-C217675DCB94}" srcOrd="2" destOrd="0" presId="urn:microsoft.com/office/officeart/2008/layout/PictureStrips"/>
    <dgm:cxn modelId="{1A7B650F-CDE6-4279-8000-DF96FB40A0A7}" type="presParOf" srcId="{44C2FC7A-A818-4C90-B5F6-C217675DCB94}" destId="{E9663625-E1D0-4911-8944-FCAE24BD1E91}" srcOrd="0" destOrd="0" presId="urn:microsoft.com/office/officeart/2008/layout/PictureStrips"/>
    <dgm:cxn modelId="{AFF6B795-E881-4BBE-9DD7-FCDAED9F661F}" type="presParOf" srcId="{44C2FC7A-A818-4C90-B5F6-C217675DCB94}" destId="{BF9CF280-2D5B-4487-97CA-364653A08B5B}" srcOrd="1" destOrd="0" presId="urn:microsoft.com/office/officeart/2008/layout/PictureStrips"/>
    <dgm:cxn modelId="{F0B81534-D268-42DA-A42A-B196E920DCC2}" type="presParOf" srcId="{B7CEA98C-8E45-40C3-86CD-757A4CA89F6F}" destId="{4383D49B-3563-4067-B5B7-0619F7913854}" srcOrd="3" destOrd="0" presId="urn:microsoft.com/office/officeart/2008/layout/PictureStrips"/>
    <dgm:cxn modelId="{B9F8A2E9-618E-4645-83E1-FB1DD6B7832A}" type="presParOf" srcId="{B7CEA98C-8E45-40C3-86CD-757A4CA89F6F}" destId="{625F1C80-C0A9-4872-A733-D5BA9A11C943}" srcOrd="4" destOrd="0" presId="urn:microsoft.com/office/officeart/2008/layout/PictureStrips"/>
    <dgm:cxn modelId="{1F1B938E-98E3-41A3-969C-79D3ED34A39B}" type="presParOf" srcId="{625F1C80-C0A9-4872-A733-D5BA9A11C943}" destId="{38BA6F7C-D284-4E7A-AB5F-F7471B02E8D4}" srcOrd="0" destOrd="0" presId="urn:microsoft.com/office/officeart/2008/layout/PictureStrips"/>
    <dgm:cxn modelId="{9AA3DEE1-5C5A-480D-A3B8-FAF361CD8E9F}" type="presParOf" srcId="{625F1C80-C0A9-4872-A733-D5BA9A11C943}" destId="{1F71E703-8432-430C-872F-CDD660489B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6B721-CBFA-412C-9B77-30A9F8C395FE}">
      <dsp:nvSpPr>
        <dsp:cNvPr id="0" name=""/>
        <dsp:cNvSpPr/>
      </dsp:nvSpPr>
      <dsp:spPr>
        <a:xfrm>
          <a:off x="1517330" y="812088"/>
          <a:ext cx="4406248" cy="4122417"/>
        </a:xfrm>
        <a:custGeom>
          <a:avLst/>
          <a:gdLst/>
          <a:ahLst/>
          <a:cxnLst/>
          <a:rect l="0" t="0" r="0" b="0"/>
          <a:pathLst>
            <a:path>
              <a:moveTo>
                <a:pt x="4406248" y="0"/>
              </a:moveTo>
              <a:lnTo>
                <a:pt x="4406248" y="3952424"/>
              </a:lnTo>
              <a:lnTo>
                <a:pt x="0" y="3952424"/>
              </a:lnTo>
              <a:lnTo>
                <a:pt x="0" y="4122417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B782B-BFAF-478D-904E-F3957E4BC314}">
      <dsp:nvSpPr>
        <dsp:cNvPr id="0" name=""/>
        <dsp:cNvSpPr/>
      </dsp:nvSpPr>
      <dsp:spPr>
        <a:xfrm>
          <a:off x="10173401" y="4260515"/>
          <a:ext cx="265998" cy="1483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240"/>
              </a:lnTo>
              <a:lnTo>
                <a:pt x="265998" y="14832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70AD1-A2D7-49C8-BF31-181BEA4B9253}">
      <dsp:nvSpPr>
        <dsp:cNvPr id="0" name=""/>
        <dsp:cNvSpPr/>
      </dsp:nvSpPr>
      <dsp:spPr>
        <a:xfrm>
          <a:off x="10173401" y="4260515"/>
          <a:ext cx="242847" cy="60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838"/>
              </a:lnTo>
              <a:lnTo>
                <a:pt x="242847" y="6058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7EC6-E0F3-424B-87BE-B0B5006EC4BF}">
      <dsp:nvSpPr>
        <dsp:cNvPr id="0" name=""/>
        <dsp:cNvSpPr/>
      </dsp:nvSpPr>
      <dsp:spPr>
        <a:xfrm>
          <a:off x="9774922" y="3063126"/>
          <a:ext cx="1046071" cy="38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06"/>
              </a:lnTo>
              <a:lnTo>
                <a:pt x="1046071" y="217906"/>
              </a:lnTo>
              <a:lnTo>
                <a:pt x="1046071" y="3878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60339-EFF8-4755-B70C-C23D270AFB6C}">
      <dsp:nvSpPr>
        <dsp:cNvPr id="0" name=""/>
        <dsp:cNvSpPr/>
      </dsp:nvSpPr>
      <dsp:spPr>
        <a:xfrm>
          <a:off x="8862027" y="3063126"/>
          <a:ext cx="912894" cy="387899"/>
        </a:xfrm>
        <a:custGeom>
          <a:avLst/>
          <a:gdLst/>
          <a:ahLst/>
          <a:cxnLst/>
          <a:rect l="0" t="0" r="0" b="0"/>
          <a:pathLst>
            <a:path>
              <a:moveTo>
                <a:pt x="912894" y="0"/>
              </a:moveTo>
              <a:lnTo>
                <a:pt x="912894" y="217906"/>
              </a:lnTo>
              <a:lnTo>
                <a:pt x="0" y="217906"/>
              </a:lnTo>
              <a:lnTo>
                <a:pt x="0" y="3878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C5F9D-B6E1-4D7B-AA2B-928FA64A5D62}">
      <dsp:nvSpPr>
        <dsp:cNvPr id="0" name=""/>
        <dsp:cNvSpPr/>
      </dsp:nvSpPr>
      <dsp:spPr>
        <a:xfrm>
          <a:off x="8851180" y="1828677"/>
          <a:ext cx="923741" cy="42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65"/>
              </a:lnTo>
              <a:lnTo>
                <a:pt x="923741" y="254965"/>
              </a:lnTo>
              <a:lnTo>
                <a:pt x="923741" y="4249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C4FF-B327-4DCF-BF81-2F22DB26F2D4}">
      <dsp:nvSpPr>
        <dsp:cNvPr id="0" name=""/>
        <dsp:cNvSpPr/>
      </dsp:nvSpPr>
      <dsp:spPr>
        <a:xfrm>
          <a:off x="7859393" y="1828677"/>
          <a:ext cx="991787" cy="424957"/>
        </a:xfrm>
        <a:custGeom>
          <a:avLst/>
          <a:gdLst/>
          <a:ahLst/>
          <a:cxnLst/>
          <a:rect l="0" t="0" r="0" b="0"/>
          <a:pathLst>
            <a:path>
              <a:moveTo>
                <a:pt x="991787" y="0"/>
              </a:moveTo>
              <a:lnTo>
                <a:pt x="991787" y="254965"/>
              </a:lnTo>
              <a:lnTo>
                <a:pt x="0" y="254965"/>
              </a:lnTo>
              <a:lnTo>
                <a:pt x="0" y="4249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8D556-F780-4B96-A765-F73A8A1F5883}">
      <dsp:nvSpPr>
        <dsp:cNvPr id="0" name=""/>
        <dsp:cNvSpPr/>
      </dsp:nvSpPr>
      <dsp:spPr>
        <a:xfrm>
          <a:off x="5923578" y="812088"/>
          <a:ext cx="2927601" cy="20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07"/>
              </a:lnTo>
              <a:lnTo>
                <a:pt x="2927601" y="37107"/>
              </a:lnTo>
              <a:lnTo>
                <a:pt x="2927601" y="207099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7B2A0-3848-4B19-9521-86C53790261A}">
      <dsp:nvSpPr>
        <dsp:cNvPr id="0" name=""/>
        <dsp:cNvSpPr/>
      </dsp:nvSpPr>
      <dsp:spPr>
        <a:xfrm>
          <a:off x="1491750" y="812088"/>
          <a:ext cx="4431828" cy="2180215"/>
        </a:xfrm>
        <a:custGeom>
          <a:avLst/>
          <a:gdLst/>
          <a:ahLst/>
          <a:cxnLst/>
          <a:rect l="0" t="0" r="0" b="0"/>
          <a:pathLst>
            <a:path>
              <a:moveTo>
                <a:pt x="4431828" y="0"/>
              </a:moveTo>
              <a:lnTo>
                <a:pt x="4431828" y="2010222"/>
              </a:lnTo>
              <a:lnTo>
                <a:pt x="0" y="2010222"/>
              </a:lnTo>
              <a:lnTo>
                <a:pt x="0" y="2180215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3EFA6-954E-4A36-9DCF-FC6BDD5E9616}">
      <dsp:nvSpPr>
        <dsp:cNvPr id="0" name=""/>
        <dsp:cNvSpPr/>
      </dsp:nvSpPr>
      <dsp:spPr>
        <a:xfrm>
          <a:off x="1495814" y="812088"/>
          <a:ext cx="4427764" cy="3128371"/>
        </a:xfrm>
        <a:custGeom>
          <a:avLst/>
          <a:gdLst/>
          <a:ahLst/>
          <a:cxnLst/>
          <a:rect l="0" t="0" r="0" b="0"/>
          <a:pathLst>
            <a:path>
              <a:moveTo>
                <a:pt x="4427764" y="0"/>
              </a:moveTo>
              <a:lnTo>
                <a:pt x="4427764" y="2958378"/>
              </a:lnTo>
              <a:lnTo>
                <a:pt x="0" y="2958378"/>
              </a:lnTo>
              <a:lnTo>
                <a:pt x="0" y="3128371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6B46-B9E6-4745-93B0-80D3C5783C15}">
      <dsp:nvSpPr>
        <dsp:cNvPr id="0" name=""/>
        <dsp:cNvSpPr/>
      </dsp:nvSpPr>
      <dsp:spPr>
        <a:xfrm>
          <a:off x="1491507" y="812088"/>
          <a:ext cx="4432071" cy="1255850"/>
        </a:xfrm>
        <a:custGeom>
          <a:avLst/>
          <a:gdLst/>
          <a:ahLst/>
          <a:cxnLst/>
          <a:rect l="0" t="0" r="0" b="0"/>
          <a:pathLst>
            <a:path>
              <a:moveTo>
                <a:pt x="4432071" y="0"/>
              </a:moveTo>
              <a:lnTo>
                <a:pt x="4432071" y="1085858"/>
              </a:lnTo>
              <a:lnTo>
                <a:pt x="0" y="1085858"/>
              </a:lnTo>
              <a:lnTo>
                <a:pt x="0" y="1255850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ABF90-F76F-4C69-8519-17BEF0B0992C}">
      <dsp:nvSpPr>
        <dsp:cNvPr id="0" name=""/>
        <dsp:cNvSpPr/>
      </dsp:nvSpPr>
      <dsp:spPr>
        <a:xfrm>
          <a:off x="1484821" y="812088"/>
          <a:ext cx="4438757" cy="297495"/>
        </a:xfrm>
        <a:custGeom>
          <a:avLst/>
          <a:gdLst/>
          <a:ahLst/>
          <a:cxnLst/>
          <a:rect l="0" t="0" r="0" b="0"/>
          <a:pathLst>
            <a:path>
              <a:moveTo>
                <a:pt x="4438757" y="0"/>
              </a:moveTo>
              <a:lnTo>
                <a:pt x="4438757" y="127502"/>
              </a:lnTo>
              <a:lnTo>
                <a:pt x="0" y="127502"/>
              </a:lnTo>
              <a:lnTo>
                <a:pt x="0" y="297495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27DEA-665F-4B8A-9AB2-218F85888F97}">
      <dsp:nvSpPr>
        <dsp:cNvPr id="0" name=""/>
        <dsp:cNvSpPr/>
      </dsp:nvSpPr>
      <dsp:spPr>
        <a:xfrm>
          <a:off x="4249270" y="2597"/>
          <a:ext cx="3348617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EXPLORE &amp; FOCUS PHASE</a:t>
          </a:r>
        </a:p>
      </dsp:txBody>
      <dsp:txXfrm>
        <a:off x="4249270" y="2597"/>
        <a:ext cx="3348617" cy="809490"/>
      </dsp:txXfrm>
    </dsp:sp>
    <dsp:sp modelId="{FB956C6B-B08A-404E-8542-A945FA696E10}">
      <dsp:nvSpPr>
        <dsp:cNvPr id="0" name=""/>
        <dsp:cNvSpPr/>
      </dsp:nvSpPr>
      <dsp:spPr>
        <a:xfrm>
          <a:off x="675331" y="1109583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 EM</a:t>
          </a:r>
        </a:p>
      </dsp:txBody>
      <dsp:txXfrm>
        <a:off x="675331" y="1109583"/>
        <a:ext cx="1618980" cy="809490"/>
      </dsp:txXfrm>
    </dsp:sp>
    <dsp:sp modelId="{04B1F053-90EC-41EB-AA1C-B1970AF3ED77}">
      <dsp:nvSpPr>
        <dsp:cNvPr id="0" name=""/>
        <dsp:cNvSpPr/>
      </dsp:nvSpPr>
      <dsp:spPr>
        <a:xfrm>
          <a:off x="682017" y="2067938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NEURL/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NEUR S</a:t>
          </a:r>
        </a:p>
      </dsp:txBody>
      <dsp:txXfrm>
        <a:off x="682017" y="2067938"/>
        <a:ext cx="1618980" cy="809490"/>
      </dsp:txXfrm>
    </dsp:sp>
    <dsp:sp modelId="{2E205117-919D-4D70-80A0-7A33C028C6E3}">
      <dsp:nvSpPr>
        <dsp:cNvPr id="0" name=""/>
        <dsp:cNvSpPr/>
      </dsp:nvSpPr>
      <dsp:spPr>
        <a:xfrm>
          <a:off x="686324" y="3940459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APC-S (Sub-I)</a:t>
          </a:r>
        </a:p>
      </dsp:txBody>
      <dsp:txXfrm>
        <a:off x="686324" y="3940459"/>
        <a:ext cx="1618980" cy="809490"/>
      </dsp:txXfrm>
    </dsp:sp>
    <dsp:sp modelId="{D9513748-851F-4D1C-B13A-0ACC421FF9A2}">
      <dsp:nvSpPr>
        <dsp:cNvPr id="0" name=""/>
        <dsp:cNvSpPr/>
      </dsp:nvSpPr>
      <dsp:spPr>
        <a:xfrm>
          <a:off x="682260" y="2992303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APC</a:t>
          </a:r>
        </a:p>
      </dsp:txBody>
      <dsp:txXfrm>
        <a:off x="682260" y="2992303"/>
        <a:ext cx="1618980" cy="809490"/>
      </dsp:txXfrm>
    </dsp:sp>
    <dsp:sp modelId="{5E7B612C-DF99-4638-BF31-75638A5231E5}">
      <dsp:nvSpPr>
        <dsp:cNvPr id="0" name=""/>
        <dsp:cNvSpPr/>
      </dsp:nvSpPr>
      <dsp:spPr>
        <a:xfrm>
          <a:off x="8041690" y="1019187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Electives</a:t>
          </a:r>
        </a:p>
      </dsp:txBody>
      <dsp:txXfrm>
        <a:off x="8041690" y="1019187"/>
        <a:ext cx="1618980" cy="809490"/>
      </dsp:txXfrm>
    </dsp:sp>
    <dsp:sp modelId="{B90A12BF-2E52-4CCD-98C0-B5A5A19EDD91}">
      <dsp:nvSpPr>
        <dsp:cNvPr id="0" name=""/>
        <dsp:cNvSpPr/>
      </dsp:nvSpPr>
      <dsp:spPr>
        <a:xfrm>
          <a:off x="7049903" y="225363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UWSOM Electives</a:t>
          </a:r>
        </a:p>
      </dsp:txBody>
      <dsp:txXfrm>
        <a:off x="7049903" y="2253635"/>
        <a:ext cx="1618980" cy="809490"/>
      </dsp:txXfrm>
    </dsp:sp>
    <dsp:sp modelId="{0B38B7C9-EC6E-4826-8C86-7B64B249C060}">
      <dsp:nvSpPr>
        <dsp:cNvPr id="0" name=""/>
        <dsp:cNvSpPr/>
      </dsp:nvSpPr>
      <dsp:spPr>
        <a:xfrm>
          <a:off x="8965432" y="225363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Away Electives</a:t>
          </a:r>
        </a:p>
      </dsp:txBody>
      <dsp:txXfrm>
        <a:off x="8965432" y="2253635"/>
        <a:ext cx="1618980" cy="809490"/>
      </dsp:txXfrm>
    </dsp:sp>
    <dsp:sp modelId="{5307CD1E-279C-4D2B-91E1-9AE6529DB97E}">
      <dsp:nvSpPr>
        <dsp:cNvPr id="0" name=""/>
        <dsp:cNvSpPr/>
      </dsp:nvSpPr>
      <dsp:spPr>
        <a:xfrm>
          <a:off x="8052537" y="345102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Within WWAMI (699)</a:t>
          </a:r>
        </a:p>
      </dsp:txBody>
      <dsp:txXfrm>
        <a:off x="8052537" y="3451025"/>
        <a:ext cx="1618980" cy="809490"/>
      </dsp:txXfrm>
    </dsp:sp>
    <dsp:sp modelId="{32A37C5F-68CA-4FCC-9D86-0C41749C0D92}">
      <dsp:nvSpPr>
        <dsp:cNvPr id="0" name=""/>
        <dsp:cNvSpPr/>
      </dsp:nvSpPr>
      <dsp:spPr>
        <a:xfrm>
          <a:off x="10011503" y="345102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Outside of WWAMI (697)</a:t>
          </a:r>
        </a:p>
      </dsp:txBody>
      <dsp:txXfrm>
        <a:off x="10011503" y="3451025"/>
        <a:ext cx="1618980" cy="809490"/>
      </dsp:txXfrm>
    </dsp:sp>
    <dsp:sp modelId="{73C89815-F1ED-4BDF-AFDC-1B2D1E6876D1}">
      <dsp:nvSpPr>
        <dsp:cNvPr id="0" name=""/>
        <dsp:cNvSpPr/>
      </dsp:nvSpPr>
      <dsp:spPr>
        <a:xfrm>
          <a:off x="10416248" y="4461609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VSLO</a:t>
          </a:r>
        </a:p>
      </dsp:txBody>
      <dsp:txXfrm>
        <a:off x="10416248" y="4461609"/>
        <a:ext cx="1618980" cy="809490"/>
      </dsp:txXfrm>
    </dsp:sp>
    <dsp:sp modelId="{231AF68E-D7DA-4660-895D-3B591F2C0AE9}">
      <dsp:nvSpPr>
        <dsp:cNvPr id="0" name=""/>
        <dsp:cNvSpPr/>
      </dsp:nvSpPr>
      <dsp:spPr>
        <a:xfrm>
          <a:off x="10439400" y="5367558"/>
          <a:ext cx="1618980" cy="7523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Non-VSLO</a:t>
          </a:r>
        </a:p>
      </dsp:txBody>
      <dsp:txXfrm>
        <a:off x="10439400" y="5367558"/>
        <a:ext cx="1618980" cy="752396"/>
      </dsp:txXfrm>
    </dsp:sp>
    <dsp:sp modelId="{26BC92D9-1415-472B-9A4D-4CD575C50FEA}">
      <dsp:nvSpPr>
        <dsp:cNvPr id="0" name=""/>
        <dsp:cNvSpPr/>
      </dsp:nvSpPr>
      <dsp:spPr>
        <a:xfrm>
          <a:off x="707840" y="4934505"/>
          <a:ext cx="1618980" cy="8094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Transition to Residency</a:t>
          </a:r>
        </a:p>
      </dsp:txBody>
      <dsp:txXfrm>
        <a:off x="707840" y="4934505"/>
        <a:ext cx="1618980" cy="80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651FF-7FE3-446A-8875-0173A637BB77}">
      <dsp:nvSpPr>
        <dsp:cNvPr id="0" name=""/>
        <dsp:cNvSpPr/>
      </dsp:nvSpPr>
      <dsp:spPr>
        <a:xfrm>
          <a:off x="202828" y="112672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UW SOM Home Department will provide an evaluation form</a:t>
          </a:r>
        </a:p>
      </dsp:txBody>
      <dsp:txXfrm>
        <a:off x="202828" y="1126727"/>
        <a:ext cx="4790232" cy="1496947"/>
      </dsp:txXfrm>
    </dsp:sp>
    <dsp:sp modelId="{C14A11A2-BFD9-4002-B56A-1880153C07C3}">
      <dsp:nvSpPr>
        <dsp:cNvPr id="0" name=""/>
        <dsp:cNvSpPr/>
      </dsp:nvSpPr>
      <dsp:spPr>
        <a:xfrm>
          <a:off x="3235" y="910501"/>
          <a:ext cx="1047863" cy="15717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63625-E1D0-4911-8944-FCAE24BD1E91}">
      <dsp:nvSpPr>
        <dsp:cNvPr id="0" name=""/>
        <dsp:cNvSpPr/>
      </dsp:nvSpPr>
      <dsp:spPr>
        <a:xfrm>
          <a:off x="5456443" y="112672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Host institution will complete evaluation form and send back to UW home department.</a:t>
          </a:r>
        </a:p>
      </dsp:txBody>
      <dsp:txXfrm>
        <a:off x="5456443" y="1126727"/>
        <a:ext cx="4790232" cy="1496947"/>
      </dsp:txXfrm>
    </dsp:sp>
    <dsp:sp modelId="{BF9CF280-2D5B-4487-97CA-364653A08B5B}">
      <dsp:nvSpPr>
        <dsp:cNvPr id="0" name=""/>
        <dsp:cNvSpPr/>
      </dsp:nvSpPr>
      <dsp:spPr>
        <a:xfrm>
          <a:off x="5256850" y="910501"/>
          <a:ext cx="1047863" cy="15717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A6F7C-D284-4E7A-AB5F-F7471B02E8D4}">
      <dsp:nvSpPr>
        <dsp:cNvPr id="0" name=""/>
        <dsp:cNvSpPr/>
      </dsp:nvSpPr>
      <dsp:spPr>
        <a:xfrm>
          <a:off x="2829636" y="3011217"/>
          <a:ext cx="4790232" cy="1496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933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UW Clinical Department records final grade in </a:t>
          </a:r>
          <a:r>
            <a:rPr lang="en-US" sz="2300" kern="1200" dirty="0" err="1"/>
            <a:t>eValue</a:t>
          </a:r>
          <a:endParaRPr lang="en-US" sz="2300" kern="1200" dirty="0"/>
        </a:p>
      </dsp:txBody>
      <dsp:txXfrm>
        <a:off x="2829636" y="3011217"/>
        <a:ext cx="4790232" cy="1496947"/>
      </dsp:txXfrm>
    </dsp:sp>
    <dsp:sp modelId="{1F71E703-8432-430C-872F-CDD660489BBD}">
      <dsp:nvSpPr>
        <dsp:cNvPr id="0" name=""/>
        <dsp:cNvSpPr/>
      </dsp:nvSpPr>
      <dsp:spPr>
        <a:xfrm>
          <a:off x="2630043" y="2794992"/>
          <a:ext cx="1047863" cy="15717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FCD9-424D-4B13-A57F-88634AC096C4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76F3-7D53-46EB-81E1-EC8129B2FD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3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68E4418-99C8-4283-BAE7-A1A7A245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9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0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7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17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0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8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1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82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4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5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63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2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0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43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4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68E4418-99C8-4283-BAE7-A1A7A245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55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14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1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0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976F3-7D53-46EB-81E1-EC8129B2FD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B75B154-0ED3-6616-DF25-233F88FFE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68E4418-99C8-4283-BAE7-A1A7A245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5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9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3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7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9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9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7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0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3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5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B90A172-CF2A-4915-A031-4D622B1E6877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9301ABA-E70C-4DCC-A25E-6288B90F5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visiting-student-learning-opportunities/visiting-student-learning-opportunities-vsl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s-residents.aamc.org/media/11556/download?attachment" TargetMode="External"/><Relationship Id="rId3" Type="http://schemas.openxmlformats.org/officeDocument/2006/relationships/hyperlink" Target="mailto:somreg@uw.edu" TargetMode="External"/><Relationship Id="rId7" Type="http://schemas.openxmlformats.org/officeDocument/2006/relationships/hyperlink" Target="https://students-residents.aamc.org/attending-medical-school/article/vslo-application-student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s-residents.aamc.org/visiting-student-learning-opportunities/how-use-vslo-application-service" TargetMode="External"/><Relationship Id="rId5" Type="http://schemas.openxmlformats.org/officeDocument/2006/relationships/hyperlink" Target="https://vslo.aamc.org/vslo/index.html#/public/find-electives" TargetMode="External"/><Relationship Id="rId4" Type="http://schemas.openxmlformats.org/officeDocument/2006/relationships/hyperlink" Target="https://students-residents.aamc.org/attending-medical-school/article/vslo-host-participating-institu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areer-advising/resources/c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mcompl@uw.edu?subject=VSLO%20Requirement" TargetMode="External"/><Relationship Id="rId5" Type="http://schemas.openxmlformats.org/officeDocument/2006/relationships/hyperlink" Target="mailto:myshots@uw.edu" TargetMode="External"/><Relationship Id="rId4" Type="http://schemas.openxmlformats.org/officeDocument/2006/relationships/hyperlink" Target="https://education.uwmedicine.org/career-advising/resources/personal-stat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washington.edu/students/transcrip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uw.edu/medevalu/clerkship-administrato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medicine.org/education/Documents/Career%20Advisors%20FAQ%202018%20-%20FINAL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urriculum/by-phase/clinical/explore-and-focus/special-assignment-electiv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evalu@uw.ed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omreg@uw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8a23cgCp4A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mailto:somreg@uw.edu" TargetMode="External"/><Relationship Id="rId7" Type="http://schemas.openxmlformats.org/officeDocument/2006/relationships/hyperlink" Target="mailto:somfao@uw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uwmedicine.org/career-advising/specialty-guides/" TargetMode="External"/><Relationship Id="rId5" Type="http://schemas.openxmlformats.org/officeDocument/2006/relationships/hyperlink" Target="mailto:medadv@uw.edu" TargetMode="External"/><Relationship Id="rId4" Type="http://schemas.openxmlformats.org/officeDocument/2006/relationships/hyperlink" Target="mailto:medevalu@uw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areer-advising/specialty-guid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wmedicine.org/curriculum/by-phase/clinical/som-clinical-calend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0B17-41BA-43AC-A175-95174CB5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874" y="1317898"/>
            <a:ext cx="6910251" cy="4927601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Away Rotations </a:t>
            </a:r>
            <a:br>
              <a:rPr lang="en-US" sz="5400" dirty="0"/>
            </a:br>
            <a:r>
              <a:rPr lang="en-US" sz="5400" dirty="0"/>
              <a:t>2024 - 2025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4B912-C738-4E6C-A290-2FBAEA4C4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492" y="965198"/>
            <a:ext cx="2221698" cy="492760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REGISTRATION</a:t>
            </a:r>
            <a:endParaRPr lang="en-US" sz="2000" spc="0" dirty="0"/>
          </a:p>
          <a:p>
            <a:r>
              <a:rPr lang="en-US" sz="2000" spc="0" dirty="0"/>
              <a:t>ːːːːːːːːːːːːːːː</a:t>
            </a:r>
          </a:p>
          <a:p>
            <a:r>
              <a:rPr lang="en-US" sz="2000" spc="0" dirty="0"/>
              <a:t>Clinical Curriculum</a:t>
            </a:r>
          </a:p>
          <a:p>
            <a:pPr>
              <a:spcAft>
                <a:spcPts val="1200"/>
              </a:spcAft>
            </a:pPr>
            <a:r>
              <a:rPr lang="en-US" sz="2000" spc="0" dirty="0"/>
              <a:t>ːːːːːːːːːːːːːːːː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B27E390-825C-5B55-ADD2-8A8116A311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"/>
    </mc:Choice>
    <mc:Fallback xmlns="">
      <p:transition spd="slow" advTm="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2C23-3489-33CA-7724-1BB2CA41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105748"/>
            <a:ext cx="11490960" cy="706964"/>
          </a:xfrm>
        </p:spPr>
        <p:txBody>
          <a:bodyPr/>
          <a:lstStyle/>
          <a:p>
            <a:r>
              <a:rPr lang="en-US" sz="3600" dirty="0"/>
              <a:t>II. Away Process: Summary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E85D-DE85-C06D-D8CA-A0137DC5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94" y="2308860"/>
            <a:ext cx="10783046" cy="39903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BIG STEP 1</a:t>
            </a:r>
            <a:r>
              <a:rPr lang="en-US" sz="2400" dirty="0"/>
              <a:t>: Apply to the host institution &amp; be accepted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Most host institutions use AAMC </a:t>
            </a:r>
            <a:r>
              <a:rPr lang="en-US" sz="2000" dirty="0">
                <a:hlinkClick r:id="rId3"/>
              </a:rPr>
              <a:t>Visiting Student Learning Opportunities (VSLO)</a:t>
            </a:r>
            <a:endParaRPr lang="en-US" sz="2000" dirty="0"/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If not using VSLO: Go to the institution’s website, research visiting elective opportunities, and find application instructions (e.g., Google “Stanford School of Medicine visiting students”)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BIG STEP 2</a:t>
            </a:r>
            <a:r>
              <a:rPr lang="en-US" sz="2400" dirty="0">
                <a:solidFill>
                  <a:srgbClr val="333333"/>
                </a:solidFill>
              </a:rPr>
              <a:t>: Apply to the UW SOM department to be approved to receive clinical elective credit as a </a:t>
            </a:r>
            <a:r>
              <a:rPr lang="en-US" sz="2400" b="0" i="0" dirty="0">
                <a:solidFill>
                  <a:srgbClr val="404040"/>
                </a:solidFill>
                <a:effectLst/>
              </a:rPr>
              <a:t>Special Assignment Elective.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</a:rPr>
              <a:t>BIG STEP 3</a:t>
            </a:r>
            <a:r>
              <a:rPr lang="en-US" sz="2400" dirty="0">
                <a:solidFill>
                  <a:srgbClr val="404040"/>
                </a:solidFill>
              </a:rPr>
              <a:t>: Schedule with UW SOM Registration</a:t>
            </a:r>
            <a:endParaRPr lang="en-US" sz="2400" b="0" i="0" dirty="0">
              <a:solidFill>
                <a:srgbClr val="404040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6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lowchart&#10;&#10;Description automatically generated">
            <a:extLst>
              <a:ext uri="{FF2B5EF4-FFF2-40B4-BE49-F238E27FC236}">
                <a16:creationId xmlns:a16="http://schemas.microsoft.com/office/drawing/2014/main" id="{79665BB6-6503-77E0-690C-1423A18F4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7040" y="132080"/>
            <a:ext cx="687832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712AC7-28C9-2CFC-FD4A-73A711980CDD}"/>
              </a:ext>
            </a:extLst>
          </p:cNvPr>
          <p:cNvSpPr txBox="1"/>
          <p:nvPr/>
        </p:nvSpPr>
        <p:spPr>
          <a:xfrm>
            <a:off x="355600" y="843280"/>
            <a:ext cx="2905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SUMMARY OF AWAY PROCESS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AKA: HOW TO GET CREDIT FOR AN AWAY ELECTIVE</a:t>
            </a:r>
          </a:p>
        </p:txBody>
      </p:sp>
    </p:spTree>
    <p:extLst>
      <p:ext uri="{BB962C8B-B14F-4D97-AF65-F5344CB8AC3E}">
        <p14:creationId xmlns:p14="http://schemas.microsoft.com/office/powerpoint/2010/main" val="224723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08" y="3255359"/>
            <a:ext cx="9819132" cy="70696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BIG STEP 1: Applying to a Host Institution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3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28" y="1070959"/>
            <a:ext cx="9819132" cy="706964"/>
          </a:xfrm>
        </p:spPr>
        <p:txBody>
          <a:bodyPr/>
          <a:lstStyle/>
          <a:p>
            <a:r>
              <a:rPr lang="en-US" sz="4000" dirty="0"/>
              <a:t>VSLO: First Things First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1BBB-D87D-4F6C-A77F-E977011D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03612"/>
            <a:ext cx="10703980" cy="4554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Activate your invitation from VSLO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Expires after 28 days (</a:t>
            </a:r>
            <a:r>
              <a:rPr lang="en-US" sz="1800" dirty="0">
                <a:hlinkClick r:id="rId3"/>
              </a:rPr>
              <a:t>somreg@uw.edu</a:t>
            </a:r>
            <a:r>
              <a:rPr lang="en-US" sz="1800" dirty="0"/>
              <a:t> if expired)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Find </a:t>
            </a:r>
            <a:r>
              <a:rPr lang="en-US" sz="2400" dirty="0">
                <a:hlinkClick r:id="rId4"/>
              </a:rPr>
              <a:t>Participating Institutions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Find </a:t>
            </a:r>
            <a:r>
              <a:rPr lang="en-US" sz="2400" dirty="0">
                <a:hlinkClick r:id="rId5"/>
              </a:rPr>
              <a:t>Electives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Learn how to use VSLO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hlinkClick r:id="rId6"/>
              </a:rPr>
              <a:t>How to Use VSLO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hlinkClick r:id="rId7"/>
              </a:rPr>
              <a:t>VSLO Tutorials 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hlinkClick r:id="rId8"/>
              </a:rPr>
              <a:t>VSLO Essentials</a:t>
            </a:r>
            <a:endParaRPr lang="en-US" sz="2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84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VSLO: Your To-Do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1BBB-D87D-4F6C-A77F-E977011D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2302070"/>
            <a:ext cx="11409680" cy="4464489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Complete application &amp; profile </a:t>
            </a:r>
          </a:p>
          <a:p>
            <a:pPr>
              <a:lnSpc>
                <a:spcPct val="134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Upload: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Professional photo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hlinkClick r:id="rId3"/>
              </a:rPr>
              <a:t>CV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hlinkClick r:id="rId4"/>
              </a:rPr>
              <a:t>Personal Statement</a:t>
            </a:r>
            <a:r>
              <a:rPr lang="en-US" sz="1800" dirty="0"/>
              <a:t> or Letter of Intent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800" dirty="0"/>
              <a:t> Immunization Forms from Health Sciences Immunization Program  </a:t>
            </a:r>
            <a:r>
              <a:rPr lang="en-US" sz="1800" b="0" i="0" u="none" strike="noStrike" dirty="0">
                <a:solidFill>
                  <a:srgbClr val="85754D"/>
                </a:solidFill>
                <a:effectLst/>
                <a:hlinkClick r:id="rId5"/>
              </a:rPr>
              <a:t>myshots@uw.edu</a:t>
            </a:r>
            <a:endParaRPr lang="en-US" sz="18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800" dirty="0"/>
              <a:t>Compliance requirements </a:t>
            </a:r>
            <a:r>
              <a:rPr lang="en-US" sz="1800" dirty="0">
                <a:hlinkClick r:id="rId6"/>
              </a:rPr>
              <a:t>UWSOM Compliance</a:t>
            </a:r>
            <a:r>
              <a:rPr lang="en-US" sz="1800" dirty="0"/>
              <a:t> </a:t>
            </a:r>
          </a:p>
          <a:p>
            <a:pPr marL="914400" lvl="2" indent="0">
              <a:buNone/>
            </a:pPr>
            <a:r>
              <a:rPr lang="en-US" sz="1600" dirty="0"/>
              <a:t>Background check, drug screen, OSHA/Universal Precautions, HIPAA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800" dirty="0"/>
              <a:t> USMLE exam score report</a:t>
            </a:r>
          </a:p>
        </p:txBody>
      </p:sp>
    </p:spTree>
    <p:extLst>
      <p:ext uri="{BB962C8B-B14F-4D97-AF65-F5344CB8AC3E}">
        <p14:creationId xmlns:p14="http://schemas.microsoft.com/office/powerpoint/2010/main" val="124998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VSLO: Your To-Do List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1BBB-D87D-4F6C-A77F-E977011D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06" y="2380343"/>
            <a:ext cx="10831074" cy="437605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Have your official UW transcript sent to us to upload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Check your unofficial transcript </a:t>
            </a: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en-US" sz="1800" dirty="0"/>
              <a:t>, then order at </a:t>
            </a:r>
            <a:r>
              <a:rPr lang="en-US" sz="1800" dirty="0">
                <a:hlinkClick r:id="rId3"/>
              </a:rPr>
              <a:t>UW Registrar</a:t>
            </a:r>
            <a:endParaRPr lang="en-US" sz="1800" dirty="0"/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Request an official  </a:t>
            </a:r>
            <a:r>
              <a:rPr lang="en-US" sz="1800" b="1" dirty="0"/>
              <a:t>third-party PDF </a:t>
            </a:r>
            <a:r>
              <a:rPr lang="en-US" sz="1800" dirty="0"/>
              <a:t>transcript be delivered to</a:t>
            </a:r>
            <a:r>
              <a:rPr lang="en-US" sz="1600" dirty="0"/>
              <a:t> </a:t>
            </a:r>
          </a:p>
          <a:p>
            <a:pPr marL="1828800" lvl="4" inden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/>
              <a:t>Attn: VSLO</a:t>
            </a:r>
          </a:p>
          <a:p>
            <a:pPr marL="1828800" lvl="4" inden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/>
              <a:t>UWSOM Registrar’s Office</a:t>
            </a:r>
          </a:p>
          <a:p>
            <a:pPr marL="1828800" lvl="4" inden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/>
              <a:t>1959 NE Pacific Street/Box 356340, Seattle, WA 98195</a:t>
            </a:r>
          </a:p>
          <a:p>
            <a:pPr marL="1828800" lvl="4" indent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i="1" dirty="0"/>
              <a:t>somreg@uw.edu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DO NOT </a:t>
            </a:r>
            <a:r>
              <a:rPr lang="en-US" sz="1800" dirty="0"/>
              <a:t>request a paper/hard-copy transcript 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Need an updated transcript uploaded to VSLO?  </a:t>
            </a:r>
            <a:r>
              <a:rPr lang="en-US" dirty="0"/>
              <a:t>Same process as above.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219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VSLO: SOM Reg To-Do-List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1BBB-D87D-4F6C-A77F-E977011D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6" y="2540000"/>
            <a:ext cx="11359394" cy="4116270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dirty="0"/>
              <a:t>Verify:</a:t>
            </a:r>
            <a:r>
              <a:rPr lang="en-US" sz="2400" dirty="0"/>
              <a:t> G</a:t>
            </a:r>
            <a:r>
              <a:rPr lang="en-US" sz="2200" dirty="0"/>
              <a:t>ood academic standing, OSHA training, BLS training, mask fit testing, medical liability &amp; malpractice insurance, HIPAA training, expected graduation date, passing score on </a:t>
            </a:r>
            <a:r>
              <a:rPr lang="en-US" sz="2400" dirty="0"/>
              <a:t>USMLE Step 1, required core clerkship dates.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Upload: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Letters of good standing (if needed)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Letters of recommendation (if needed – release required)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Official UW transcript</a:t>
            </a:r>
          </a:p>
        </p:txBody>
      </p:sp>
    </p:spTree>
    <p:extLst>
      <p:ext uri="{BB962C8B-B14F-4D97-AF65-F5344CB8AC3E}">
        <p14:creationId xmlns:p14="http://schemas.microsoft.com/office/powerpoint/2010/main" val="90224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1CDD2-B5D3-4876-A08C-C54870EA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92" y="0"/>
            <a:ext cx="9834081" cy="678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821AB-CE8C-F619-7B0D-9F73C5E6795D}"/>
              </a:ext>
            </a:extLst>
          </p:cNvPr>
          <p:cNvSpPr txBox="1"/>
          <p:nvPr/>
        </p:nvSpPr>
        <p:spPr>
          <a:xfrm>
            <a:off x="2946400" y="782320"/>
            <a:ext cx="547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 UW SOM Registration  uploaded my ____yet? Check here.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D5A9DAD-DB24-C1D4-FD9B-EB97ACF1FA6E}"/>
              </a:ext>
            </a:extLst>
          </p:cNvPr>
          <p:cNvSpPr/>
          <p:nvPr/>
        </p:nvSpPr>
        <p:spPr>
          <a:xfrm rot="16200000">
            <a:off x="8297382" y="749979"/>
            <a:ext cx="959295" cy="453539"/>
          </a:xfrm>
          <a:prstGeom prst="rightArrow">
            <a:avLst>
              <a:gd name="adj1" fmla="val 4381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CB3642-A365-4CC0-B90C-6201349E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098" y="0"/>
            <a:ext cx="989652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F6AF0-4787-4028-9F41-006C587ADF8F}"/>
              </a:ext>
            </a:extLst>
          </p:cNvPr>
          <p:cNvSpPr txBox="1"/>
          <p:nvPr/>
        </p:nvSpPr>
        <p:spPr>
          <a:xfrm>
            <a:off x="3860800" y="1005840"/>
            <a:ext cx="541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Also on Your To-Do List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99B324-C620-9542-0141-9AB5FAA0D932}"/>
              </a:ext>
            </a:extLst>
          </p:cNvPr>
          <p:cNvSpPr/>
          <p:nvPr/>
        </p:nvSpPr>
        <p:spPr>
          <a:xfrm>
            <a:off x="9052560" y="4765040"/>
            <a:ext cx="2357120" cy="7010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dirty="0"/>
              <a:t>Waiting for Responses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1F0D42-4220-46BA-A921-F1E26F87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74" y="2678724"/>
            <a:ext cx="10181606" cy="451455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Response time depends on host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 be notified months or weeks in advance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Remember SOM Six-Week Deadline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Late Drop Permission isn’t guaranteed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Contact the</a:t>
            </a:r>
            <a:r>
              <a:rPr lang="en-US" sz="1500" dirty="0">
                <a:solidFill>
                  <a:srgbClr val="3027E9"/>
                </a:solidFill>
              </a:rPr>
              <a:t> </a:t>
            </a:r>
            <a:r>
              <a:rPr lang="en-US" sz="1500" dirty="0">
                <a:solidFill>
                  <a:srgbClr val="3027E9"/>
                </a:solidFill>
                <a:hlinkClick r:id="rId3"/>
              </a:rPr>
              <a:t>Clinical Departments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for permission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DBFBE"/>
              </a:buClr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Extenuating circumstances: Dr. Maya Sardesai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9" y="753281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E90-031C-429A-82B5-4A488E5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2308340"/>
            <a:ext cx="11104880" cy="4300803"/>
          </a:xfrm>
        </p:spPr>
        <p:txBody>
          <a:bodyPr>
            <a:normAutofit/>
          </a:bodyPr>
          <a:lstStyle/>
          <a:p>
            <a:pPr marL="97155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200" dirty="0"/>
              <a:t>Away Rotation Basics*</a:t>
            </a:r>
          </a:p>
          <a:p>
            <a:pPr marL="97155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200" dirty="0"/>
              <a:t>Away Process: </a:t>
            </a:r>
            <a:r>
              <a:rPr lang="en-US" sz="3000" dirty="0"/>
              <a:t>Applying For &amp; Receiving Credit</a:t>
            </a:r>
          </a:p>
          <a:p>
            <a:pPr marL="97155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3200" dirty="0"/>
              <a:t>Q&amp;A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*"/>
            </a:pPr>
            <a:r>
              <a:rPr lang="en-US" sz="2200" dirty="0"/>
              <a:t>Away Rotation = Away Elective = Away = Visiting Elective = Visiting Rotation</a:t>
            </a:r>
          </a:p>
        </p:txBody>
      </p:sp>
    </p:spTree>
    <p:extLst>
      <p:ext uri="{BB962C8B-B14F-4D97-AF65-F5344CB8AC3E}">
        <p14:creationId xmlns:p14="http://schemas.microsoft.com/office/powerpoint/2010/main" val="160337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BFF5F-D124-4F1D-B6A4-E0BA7DB2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66" y="0"/>
            <a:ext cx="9352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Accepting and Declining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E90-031C-429A-82B5-4A488E5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21" y="2580640"/>
            <a:ext cx="10126459" cy="427736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Accept or decline the offer via VSLO or institution’s application system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If accepted, fulfill any post-decision requirements for conditional offers and submit for a final host institutional review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Don’t forget to withdraw applications in VSLO </a:t>
            </a:r>
          </a:p>
          <a:p>
            <a:pPr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Already accepted an offer and want to withdraw? </a:t>
            </a:r>
          </a:p>
          <a:p>
            <a:pPr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hlinkClick r:id="rId3"/>
              </a:rPr>
              <a:t>Consult Career Advisors</a:t>
            </a:r>
            <a:endParaRPr lang="en-US" sz="1600" dirty="0"/>
          </a:p>
          <a:p>
            <a:pPr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Contact Host Program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010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5323CE-4004-46B2-828F-AF6C27E0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49" y="2123414"/>
            <a:ext cx="7677378" cy="4157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dirty="0"/>
              <a:t>Withdrawing from Away Rotations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B819E0-708C-4F53-B856-4BE06D0B064A}"/>
              </a:ext>
            </a:extLst>
          </p:cNvPr>
          <p:cNvSpPr/>
          <p:nvPr/>
        </p:nvSpPr>
        <p:spPr>
          <a:xfrm>
            <a:off x="7451133" y="3896744"/>
            <a:ext cx="920707" cy="61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A8DA88-9638-45DD-B437-7CEC0F43B0A5}"/>
              </a:ext>
            </a:extLst>
          </p:cNvPr>
          <p:cNvSpPr/>
          <p:nvPr/>
        </p:nvSpPr>
        <p:spPr>
          <a:xfrm>
            <a:off x="7451133" y="5237687"/>
            <a:ext cx="863504" cy="312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08" y="2981038"/>
            <a:ext cx="9819132" cy="166208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BIG STEP 2: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Applying to receive UW SOM Credit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aka, Special Assignment Electives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5F95-BD46-4B18-A83D-42E8D27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8670"/>
            <a:ext cx="10058400" cy="1450757"/>
          </a:xfrm>
        </p:spPr>
        <p:txBody>
          <a:bodyPr/>
          <a:lstStyle/>
          <a:p>
            <a:r>
              <a:rPr lang="en-US" dirty="0"/>
              <a:t>Special Assignment Electives:</a:t>
            </a:r>
            <a:br>
              <a:rPr lang="en-US" dirty="0"/>
            </a:br>
            <a:r>
              <a:rPr lang="en-US" sz="3200" dirty="0"/>
              <a:t>Receiving UW Credit – 697 (non WWAMI rotations)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95D8-E3F1-4390-8707-E6B0C06B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75" y="2416307"/>
            <a:ext cx="6481905" cy="408609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Students that want clinical elective credit for an away rotation must complete and submit a Special Assignment Elective application for approval.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Students work with Department Admins corresponding with the elective; application submitted to Department.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Department reviews/approves, then forwards to SOM Curriculum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4000" dirty="0"/>
              <a:t>Curriculum reviews/approves, then sends email with next steps (registration)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2F6472-4B42-4C73-8364-192F01CF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10" y="2438583"/>
            <a:ext cx="5323715" cy="36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53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92C3-7056-4DB9-B8E0-D97D3F31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80" y="623198"/>
            <a:ext cx="10058400" cy="1104001"/>
          </a:xfrm>
        </p:spPr>
        <p:txBody>
          <a:bodyPr>
            <a:noAutofit/>
          </a:bodyPr>
          <a:lstStyle/>
          <a:p>
            <a:r>
              <a:rPr lang="en-US" dirty="0"/>
              <a:t>Special Assignment Electives:</a:t>
            </a:r>
            <a:br>
              <a:rPr lang="en-US" dirty="0"/>
            </a:br>
            <a:r>
              <a:rPr lang="en-US" dirty="0"/>
              <a:t>Receiving UW Credit – 699 (within WWAMI)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12FB19-FAFA-42C8-AFDD-D8F72AD1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2692598"/>
            <a:ext cx="10999075" cy="35422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Students work with providers at hospitals &amp; clinics to set up one-off clinical experience within the WWAMI region (not done through VSLO)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Process and application mostly the same as 697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Additional approval required- Regional Clinical Dean’s Office (except Seattle area)</a:t>
            </a: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Electives at </a:t>
            </a:r>
            <a:r>
              <a:rPr lang="en-US" sz="2000" b="0" i="0" dirty="0">
                <a:solidFill>
                  <a:srgbClr val="404040"/>
                </a:solidFill>
                <a:effectLst/>
              </a:rPr>
              <a:t>non-LCME accredited institutions or non-ACGME accredited residency programs are permissible within the WWAMI region and require additional application information. Instructions are listed on at the top of the application and on our website.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404040"/>
                </a:solidFill>
                <a:effectLst/>
              </a:rPr>
              <a:t>Clerkship must follow clerkship dates on UW SOM Clinical Calendar</a:t>
            </a:r>
          </a:p>
        </p:txBody>
      </p:sp>
    </p:spTree>
    <p:extLst>
      <p:ext uri="{BB962C8B-B14F-4D97-AF65-F5344CB8AC3E}">
        <p14:creationId xmlns:p14="http://schemas.microsoft.com/office/powerpoint/2010/main" val="265293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6FDF-E38F-537C-F101-EDE48A80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Assignment Electives -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6FA8-501A-8EAC-CE00-5963C922C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86000"/>
            <a:ext cx="11013440" cy="43281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Please note the following:</a:t>
            </a:r>
          </a:p>
          <a:p>
            <a:pPr lvl="1"/>
            <a:r>
              <a:rPr lang="en-US" sz="2000" dirty="0"/>
              <a:t>Students cannot retroactively apply for SOM credit for their away rotations.  Rotations </a:t>
            </a:r>
            <a:r>
              <a:rPr lang="en-US" sz="2000" b="1" dirty="0"/>
              <a:t>must</a:t>
            </a:r>
            <a:r>
              <a:rPr lang="en-US" sz="2000" dirty="0"/>
              <a:t> be approved and on the student’s SOM schedule prior to the start date.</a:t>
            </a:r>
          </a:p>
          <a:p>
            <a:pPr lvl="1"/>
            <a:r>
              <a:rPr lang="en-US" sz="2000" dirty="0"/>
              <a:t>Special Assignment Electives only count towards clinical elective credit.  </a:t>
            </a:r>
          </a:p>
          <a:p>
            <a:pPr lvl="1"/>
            <a:r>
              <a:rPr lang="en-US" sz="2000" dirty="0"/>
              <a:t>Application processing times may vary - can be up to 2 weeks for typical application.  If a site is non-LCME or non-ACGME accredited it can take up to 2 months for approval.  The earlier we get your applications the better!</a:t>
            </a:r>
          </a:p>
          <a:p>
            <a:pPr marL="457200" lvl="1" indent="0">
              <a:buNone/>
            </a:pPr>
            <a:endParaRPr lang="en-US" sz="600" dirty="0"/>
          </a:p>
          <a:p>
            <a:pPr marL="457200" lvl="1" indent="0">
              <a:buNone/>
            </a:pPr>
            <a:r>
              <a:rPr lang="en-US" sz="2000" b="1" dirty="0"/>
              <a:t>WEBSITE: </a:t>
            </a:r>
            <a:r>
              <a:rPr lang="en-US" sz="2000" b="1" dirty="0">
                <a:solidFill>
                  <a:srgbClr val="3027E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https://education.uwmedicine.org/curriculum/by-phase/clinical/explore-and-focus/special-assignment-electives/</a:t>
            </a:r>
            <a:r>
              <a:rPr lang="en-US" sz="2000" b="1" dirty="0">
                <a:solidFill>
                  <a:srgbClr val="3027E9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000" b="1" dirty="0"/>
              <a:t>QUESTIONS:</a:t>
            </a:r>
            <a:r>
              <a:rPr lang="en-US" sz="2000" b="1" dirty="0">
                <a:solidFill>
                  <a:srgbClr val="3027E9"/>
                </a:solidFill>
              </a:rPr>
              <a:t> </a:t>
            </a:r>
            <a:r>
              <a:rPr lang="en-US" sz="2000" b="1" dirty="0">
                <a:solidFill>
                  <a:srgbClr val="3027E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medevalu@uw.edu</a:t>
            </a:r>
            <a:r>
              <a:rPr lang="en-US" sz="2000" b="1" dirty="0">
                <a:solidFill>
                  <a:srgbClr val="3027E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9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C2AA-1594-49F7-82A9-BFD052C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08" y="3255359"/>
            <a:ext cx="9819132" cy="70696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BIG STEP 3: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Getting an Away Course on Your Schedule for Credit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6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78A7-0BF7-4614-A0FD-006EA1E0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an Away Rotation to Your Schedule: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DC46-4F2C-44CB-9066-B825E516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95" y="2585700"/>
            <a:ext cx="10641985" cy="34798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sz="2600" dirty="0"/>
              <a:t>Forward Clinical Curriculum’s approval of Special Assignment elective to </a:t>
            </a:r>
            <a:r>
              <a:rPr lang="en-US" sz="2600" dirty="0">
                <a:hlinkClick r:id="rId3"/>
              </a:rPr>
              <a:t>somreg@uw.edu</a:t>
            </a:r>
            <a:r>
              <a:rPr lang="en-US" sz="2600" dirty="0"/>
              <a:t> 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sz="2600" dirty="0"/>
              <a:t>Submit a Schedule Change Request: </a:t>
            </a:r>
            <a:r>
              <a:rPr lang="en-US" sz="2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Schedule Change Request Form</a:t>
            </a:r>
            <a:endParaRPr lang="en-US" sz="2600" u="sng" dirty="0">
              <a:solidFill>
                <a:srgbClr val="0563C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YOU MUST DO BOTH OF THE ABOVE !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sz="2600" dirty="0"/>
              <a:t>SOM Registration will make the schedule change in </a:t>
            </a:r>
            <a:r>
              <a:rPr lang="en-US" sz="2600" dirty="0" err="1"/>
              <a:t>eValue</a:t>
            </a:r>
            <a:r>
              <a:rPr lang="en-US" sz="2600" dirty="0"/>
              <a:t> and confirm with you when that’s been done. 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en-US" sz="2600" dirty="0"/>
              <a:t>Remember to get department approval for courses added or dropped within 6 weeks of a course start date</a:t>
            </a:r>
          </a:p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75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7B7C-F4C0-C41E-F6AB-F85B811F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91DB-F1C0-787D-8BD4-71EAE749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2532380"/>
            <a:ext cx="10977880" cy="40513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b="1" i="1" dirty="0">
              <a:solidFill>
                <a:schemeClr val="accent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900" b="1" i="1" dirty="0">
                <a:solidFill>
                  <a:schemeClr val="accent1"/>
                </a:solidFill>
                <a:effectLst/>
              </a:rPr>
              <a:t>NO RETROACTIVE SCHEDULING: 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chemeClr val="accent1"/>
                </a:solidFill>
                <a:effectLst/>
              </a:rPr>
              <a:t>Retroactive credit may not be awarded for any course or clerkship for which </a:t>
            </a:r>
            <a:r>
              <a:rPr lang="en-US" sz="1900" b="1" i="1" dirty="0">
                <a:solidFill>
                  <a:schemeClr val="accent1"/>
                </a:solidFill>
              </a:rPr>
              <a:t>you</a:t>
            </a:r>
            <a:r>
              <a:rPr lang="en-US" sz="1900" b="1" i="1" dirty="0">
                <a:solidFill>
                  <a:schemeClr val="accent1"/>
                </a:solidFill>
                <a:effectLst/>
              </a:rPr>
              <a:t> did not receive approval and register PRIOR TO TAKING THE COURSE.</a:t>
            </a:r>
            <a:endParaRPr lang="en-US" sz="19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9DDD34-BDBF-6E7B-9680-A9E15D40B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70404"/>
              </p:ext>
            </p:extLst>
          </p:nvPr>
        </p:nvGraphicFramePr>
        <p:xfrm>
          <a:off x="645160" y="2315210"/>
          <a:ext cx="10901680" cy="29679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3698520852"/>
                    </a:ext>
                  </a:extLst>
                </a:gridCol>
                <a:gridCol w="1940560">
                  <a:extLst>
                    <a:ext uri="{9D8B030D-6E8A-4147-A177-3AD203B41FA5}">
                      <a16:colId xmlns:a16="http://schemas.microsoft.com/office/drawing/2014/main" val="13945699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222267524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2496936562"/>
                    </a:ext>
                  </a:extLst>
                </a:gridCol>
                <a:gridCol w="2341880">
                  <a:extLst>
                    <a:ext uri="{9D8B030D-6E8A-4147-A177-3AD203B41FA5}">
                      <a16:colId xmlns:a16="http://schemas.microsoft.com/office/drawing/2014/main" val="3820104058"/>
                    </a:ext>
                  </a:extLst>
                </a:gridCol>
              </a:tblGrid>
              <a:tr h="1473761">
                <a:tc>
                  <a:txBody>
                    <a:bodyPr/>
                    <a:lstStyle/>
                    <a:p>
                      <a:r>
                        <a:rPr lang="en-US" b="1" i="1" dirty="0"/>
                        <a:t>You accepted  away elective from host institution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You applied to the UW SOM Department for approval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You forwarded  approval email from Clinical Curriculum to somreg@uw.edu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You submitted a Clinical Schedule Change Form to somreg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You receive credit toward an elective for graduation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0381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44564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12355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39326"/>
                  </a:ext>
                </a:extLst>
              </a:tr>
              <a:tr h="373557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CFFCC"/>
                          </a:highlight>
                        </a:rPr>
                        <a:t>Yes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CCFFCC"/>
                          </a:highlight>
                        </a:rPr>
                        <a:t>Yes!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34033"/>
                  </a:ext>
                </a:extLst>
              </a:tr>
            </a:tbl>
          </a:graphicData>
        </a:graphic>
      </p:graphicFrame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FCA7D2D-CE4C-136A-8AF7-D6D57B78E96D}"/>
              </a:ext>
            </a:extLst>
          </p:cNvPr>
          <p:cNvSpPr/>
          <p:nvPr/>
        </p:nvSpPr>
        <p:spPr>
          <a:xfrm>
            <a:off x="4434840" y="5283199"/>
            <a:ext cx="660400" cy="60113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0B17-41BA-43AC-A175-95174CB5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561" y="2194561"/>
            <a:ext cx="8595360" cy="1666240"/>
          </a:xfrm>
        </p:spPr>
        <p:txBody>
          <a:bodyPr anchor="ctr">
            <a:normAutofit fontScale="90000"/>
          </a:bodyPr>
          <a:lstStyle/>
          <a:p>
            <a:r>
              <a:rPr lang="en-US" sz="5400" dirty="0"/>
              <a:t>I. Away Rotation Basics 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8321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588B-10AC-4E08-8889-4F7BA80A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Credit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90E467-9449-4CB0-8C0C-3811B6BF3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294515"/>
              </p:ext>
            </p:extLst>
          </p:nvPr>
        </p:nvGraphicFramePr>
        <p:xfrm>
          <a:off x="971044" y="1680632"/>
          <a:ext cx="102499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223E-4CA4-4939-B3CF-7F482774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A: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0127-36D6-4CF1-B3E5-F58B3709A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494" y="2487640"/>
            <a:ext cx="8291945" cy="3723771"/>
          </a:xfrm>
        </p:spPr>
        <p:txBody>
          <a:bodyPr>
            <a:normAutofit/>
          </a:bodyPr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Scheduling &amp; Application Logistics: </a:t>
            </a:r>
            <a:r>
              <a:rPr lang="en-US" sz="2400" dirty="0">
                <a:hlinkClick r:id="rId3"/>
              </a:rPr>
              <a:t>somreg@uw.edu</a:t>
            </a:r>
            <a:endParaRPr lang="en-US" sz="2400" dirty="0"/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Special Assignment Electives: </a:t>
            </a:r>
            <a:r>
              <a:rPr lang="en-US" sz="2400" dirty="0">
                <a:hlinkClick r:id="rId4"/>
              </a:rPr>
              <a:t>medevalu@uw.edu</a:t>
            </a:r>
            <a:r>
              <a:rPr lang="en-US" sz="2400" dirty="0"/>
              <a:t> 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Advising: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Career Advisors: Sarah Thomson, Tonja Brown &amp; Linh Ngo </a:t>
            </a:r>
            <a:r>
              <a:rPr lang="en-US" sz="2000" dirty="0">
                <a:hlinkClick r:id="rId5"/>
              </a:rPr>
              <a:t>medadv@uw.edu</a:t>
            </a:r>
            <a:r>
              <a:rPr lang="en-US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hlinkClick r:id="rId6"/>
              </a:rPr>
              <a:t>Specialty Career Advisors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/>
              <a:t>SOM Financial Aid: </a:t>
            </a:r>
            <a:r>
              <a:rPr lang="en-US" sz="2000">
                <a:hlinkClick r:id="rId7"/>
              </a:rPr>
              <a:t>somfao@uw.edu</a:t>
            </a:r>
            <a:r>
              <a:rPr lang="en-US" sz="2000"/>
              <a:t> 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B3B626-20F5-8226-EB64-68264B92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3" y="2373406"/>
            <a:ext cx="3036455" cy="3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7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dirty="0"/>
              <a:t>Away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E90-031C-429A-82B5-4A488E5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03" y="2333308"/>
            <a:ext cx="10886739" cy="43041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Clinical course at a site not affiliated with UWSOM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chemeClr val="tx1"/>
                </a:solidFill>
                <a:effectLst/>
              </a:rPr>
              <a:t>Most are 4 weeks long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Usually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offered at teaching hospitals that are either AAMC-member institution or have at least one Accreditation Council for Graduate Medical Education (ACGME) or American Osteopathic Association (AOA) accredited program.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Purpose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Increase your competitiveness for residency applications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Residency “audition”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Provides training in and exposure to environments outside UWSOM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Personal (e.g., geography)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15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dirty="0"/>
              <a:t>Away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E90-031C-429A-82B5-4A488E5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398" y="2592592"/>
            <a:ext cx="10792983" cy="38704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Not required to graduate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May count as an elective toward graduation requirements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394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0E59E8-CA54-49E1-94EB-9050FB87A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075308"/>
              </p:ext>
            </p:extLst>
          </p:nvPr>
        </p:nvGraphicFramePr>
        <p:xfrm>
          <a:off x="-59903" y="448701"/>
          <a:ext cx="12251903" cy="6504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4C2D-3315-4DFC-82E5-E3D4862077A6}"/>
              </a:ext>
            </a:extLst>
          </p:cNvPr>
          <p:cNvSpPr txBox="1">
            <a:spLocks/>
          </p:cNvSpPr>
          <p:nvPr/>
        </p:nvSpPr>
        <p:spPr>
          <a:xfrm>
            <a:off x="320235" y="2992174"/>
            <a:ext cx="5629152" cy="17071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48253-8259-4681-AE5A-24D9681ED80E}"/>
              </a:ext>
            </a:extLst>
          </p:cNvPr>
          <p:cNvSpPr/>
          <p:nvPr/>
        </p:nvSpPr>
        <p:spPr>
          <a:xfrm>
            <a:off x="6329525" y="3689458"/>
            <a:ext cx="5825924" cy="3058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03155-F9F2-450D-9832-DC05685398F9}"/>
              </a:ext>
            </a:extLst>
          </p:cNvPr>
          <p:cNvSpPr/>
          <p:nvPr/>
        </p:nvSpPr>
        <p:spPr>
          <a:xfrm>
            <a:off x="9505610" y="1367735"/>
            <a:ext cx="27308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40 credits </a:t>
            </a:r>
          </a:p>
          <a:p>
            <a:pPr algn="ctr"/>
            <a:r>
              <a:rPr lang="en-US" sz="2400" dirty="0">
                <a:ln w="0"/>
              </a:rPr>
              <a:t>(20 weeks)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9C6EF-8E71-1D76-2A84-BBCE2B72200A}"/>
              </a:ext>
            </a:extLst>
          </p:cNvPr>
          <p:cNvSpPr txBox="1"/>
          <p:nvPr/>
        </p:nvSpPr>
        <p:spPr>
          <a:xfrm>
            <a:off x="3051962" y="3107084"/>
            <a:ext cx="158948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i="1" dirty="0"/>
              <a:t>Away rotations CANNOT count for  </a:t>
            </a:r>
          </a:p>
          <a:p>
            <a:r>
              <a:rPr lang="en-US" sz="1800" i="1" dirty="0"/>
              <a:t>these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4BFCB25-0C3D-9DC5-C12E-19E740F9D60F}"/>
              </a:ext>
            </a:extLst>
          </p:cNvPr>
          <p:cNvSpPr/>
          <p:nvPr/>
        </p:nvSpPr>
        <p:spPr>
          <a:xfrm>
            <a:off x="2476982" y="1608881"/>
            <a:ext cx="486137" cy="45835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9BE5-AFEB-4FD8-81E7-60D7E80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/>
          <a:lstStyle/>
          <a:p>
            <a:r>
              <a:rPr lang="en-US" dirty="0"/>
              <a:t>Should You Take an Away?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84E90-031C-429A-82B5-4A488E5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398" y="2485016"/>
            <a:ext cx="10792983" cy="419548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Answer depends 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Your desired specialty: S</a:t>
            </a:r>
            <a:r>
              <a:rPr lang="en-US" sz="2400" dirty="0">
                <a:solidFill>
                  <a:schemeClr val="tx1"/>
                </a:solidFill>
              </a:rPr>
              <a:t>ome specialties recommend Aways	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Your level of certainty about that specialty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</a:rPr>
              <a:t>P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ersonal factors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</a:rPr>
              <a:t>Help in deciding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Review </a:t>
            </a:r>
            <a:r>
              <a:rPr lang="en-US" sz="2400" dirty="0">
                <a:solidFill>
                  <a:srgbClr val="8F8F8F"/>
                </a:solidFill>
                <a:hlinkClick r:id="rId3"/>
              </a:rPr>
              <a:t>UWSOM Specialty Guides </a:t>
            </a:r>
            <a:r>
              <a:rPr lang="en-US" sz="2400" dirty="0">
                <a:solidFill>
                  <a:srgbClr val="8F8F8F"/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or specialties that recommend Aways (e.g., highly competitive specialties) </a:t>
            </a:r>
            <a:r>
              <a:rPr lang="en-US" sz="2400" b="1" dirty="0">
                <a:solidFill>
                  <a:schemeClr val="accent1"/>
                </a:solidFill>
              </a:rPr>
              <a:t>(Tip: Very important!)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Your career advisor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33"/>
                </a:solidFill>
              </a:rPr>
              <a:t>Your specialty advisor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34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800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7C9F-5A2F-4561-B915-FAA2FC21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2" y="758514"/>
            <a:ext cx="11166288" cy="1059527"/>
          </a:xfrm>
        </p:spPr>
        <p:txBody>
          <a:bodyPr/>
          <a:lstStyle/>
          <a:p>
            <a:r>
              <a:rPr lang="en-US" dirty="0"/>
              <a:t>General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710E-267E-4831-8C7E-8E509212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67" y="2721685"/>
            <a:ext cx="10582353" cy="3689873"/>
          </a:xfrm>
        </p:spPr>
        <p:txBody>
          <a:bodyPr>
            <a:normAutofit fontScale="92500" lnSpcReduction="10000"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b="0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404040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IMPORTANT!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Aways must take place within a single 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hlinkClick r:id="rId3"/>
              </a:rPr>
              <a:t>SOM Clinical Quarter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 and cannot overlap with breaks or extend into another quarter. Exceptions can be made on a case-by-case basis for 697 aways at another LCME-accredited institution. All Special Assignment Electives must begin on a Monday and end on a Friday.</a:t>
            </a:r>
            <a:r>
              <a:rPr lang="en-US" sz="18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31CCFA-1BB9-7A02-20AC-FEB6DB948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67449"/>
              </p:ext>
            </p:extLst>
          </p:nvPr>
        </p:nvGraphicFramePr>
        <p:xfrm>
          <a:off x="1457247" y="2418080"/>
          <a:ext cx="9637474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18737">
                  <a:extLst>
                    <a:ext uri="{9D8B030D-6E8A-4147-A177-3AD203B41FA5}">
                      <a16:colId xmlns:a16="http://schemas.microsoft.com/office/drawing/2014/main" val="1425687643"/>
                    </a:ext>
                  </a:extLst>
                </a:gridCol>
                <a:gridCol w="4818737">
                  <a:extLst>
                    <a:ext uri="{9D8B030D-6E8A-4147-A177-3AD203B41FA5}">
                      <a16:colId xmlns:a16="http://schemas.microsoft.com/office/drawing/2014/main" val="2056467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Winter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 VSLO invitation</a:t>
                      </a:r>
                    </a:p>
                    <a:p>
                      <a:r>
                        <a:rPr lang="en-US" dirty="0"/>
                        <a:t>Prepare application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program catalogs open</a:t>
                      </a:r>
                    </a:p>
                    <a:p>
                      <a:r>
                        <a:rPr lang="en-US" dirty="0"/>
                        <a:t>(some may open earlier)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828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April/May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Peak application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2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Summer Quarter – Early Autumn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Aways taken during this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1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32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0B17-41BA-43AC-A175-95174CB5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720" y="2194561"/>
            <a:ext cx="9408159" cy="1666240"/>
          </a:xfrm>
        </p:spPr>
        <p:txBody>
          <a:bodyPr anchor="ctr">
            <a:normAutofit fontScale="90000"/>
          </a:bodyPr>
          <a:lstStyle/>
          <a:p>
            <a:r>
              <a:rPr lang="en-US" sz="5400" dirty="0"/>
              <a:t>II. Away Process: </a:t>
            </a:r>
            <a:br>
              <a:rPr lang="en-US" sz="5400" dirty="0"/>
            </a:br>
            <a:r>
              <a:rPr lang="en-US" sz="5400" dirty="0"/>
              <a:t>	 	Applying For &amp; Receiving 	 	 		Credit </a:t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7725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1471</Words>
  <Application>Microsoft Office PowerPoint</Application>
  <PresentationFormat>Widescreen</PresentationFormat>
  <Paragraphs>248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Open Sans</vt:lpstr>
      <vt:lpstr>proxima-nova</vt:lpstr>
      <vt:lpstr>Wingdings</vt:lpstr>
      <vt:lpstr>Wingdings 3</vt:lpstr>
      <vt:lpstr>Ion Boardroom</vt:lpstr>
      <vt:lpstr>Away Rotations  2024 - 2025 </vt:lpstr>
      <vt:lpstr>Presentation Overview</vt:lpstr>
      <vt:lpstr>I. Away Rotation Basics  </vt:lpstr>
      <vt:lpstr>Away Basics</vt:lpstr>
      <vt:lpstr>Away Basics</vt:lpstr>
      <vt:lpstr>PowerPoint Presentation</vt:lpstr>
      <vt:lpstr>Should You Take an Away?</vt:lpstr>
      <vt:lpstr>General Timeline</vt:lpstr>
      <vt:lpstr>II. Away Process:     Applying For &amp; Receiving       Credit  </vt:lpstr>
      <vt:lpstr>II. Away Process: Summary </vt:lpstr>
      <vt:lpstr>PowerPoint Presentation</vt:lpstr>
      <vt:lpstr>BIG STEP 1: Applying to a Host Institution  </vt:lpstr>
      <vt:lpstr>VSLO: First Things First  </vt:lpstr>
      <vt:lpstr>VSLO: Your To-Do List</vt:lpstr>
      <vt:lpstr>VSLO: Your To-Do List</vt:lpstr>
      <vt:lpstr>VSLO: SOM Reg To-Do-List </vt:lpstr>
      <vt:lpstr>PowerPoint Presentation</vt:lpstr>
      <vt:lpstr>PowerPoint Presentation</vt:lpstr>
      <vt:lpstr>Waiting for Responses</vt:lpstr>
      <vt:lpstr>PowerPoint Presentation</vt:lpstr>
      <vt:lpstr>Accepting and Declining Offers</vt:lpstr>
      <vt:lpstr>Withdrawing from Away Rotations</vt:lpstr>
      <vt:lpstr>BIG STEP 2:  Applying to receive UW SOM Credit aka, Special Assignment Electives </vt:lpstr>
      <vt:lpstr>Special Assignment Electives: Receiving UW Credit – 697 (non WWAMI rotations)</vt:lpstr>
      <vt:lpstr>Special Assignment Electives: Receiving UW Credit – 699 (within WWAMI)</vt:lpstr>
      <vt:lpstr>Special Assignment Electives - NOTES</vt:lpstr>
      <vt:lpstr>BIG STEP 3:  Getting an Away Course on Your Schedule for Credit </vt:lpstr>
      <vt:lpstr>To Add an Away Rotation to Your Schedule:</vt:lpstr>
      <vt:lpstr>Process Pitfalls</vt:lpstr>
      <vt:lpstr>Getting Credit</vt:lpstr>
      <vt:lpstr>Q &amp; A: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2024-02-01T20:25:04Z</dcterms:created>
  <dcterms:modified xsi:type="dcterms:W3CDTF">2024-02-01T23:40:48Z</dcterms:modified>
</cp:coreProperties>
</file>