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89C07F-9042-BF5C-5468-E3F1645745F3}" v="16" dt="2023-11-13T05:17:30.779"/>
    <p1510:client id="{91529F13-23DA-4D42-AE15-A0E8DD0BDA8E}" v="1" dt="2023-11-08T00:39:59.2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varScale="1">
        <p:scale>
          <a:sx n="63" d="100"/>
          <a:sy n="63" d="100"/>
        </p:scale>
        <p:origin x="54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F2F0F-AA16-E7D5-70D0-74EC217455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E1C8EA1-17FB-E142-3899-1B128C80EE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CB32C-2170-1647-4EC3-310DA79B3B6D}"/>
              </a:ext>
            </a:extLst>
          </p:cNvPr>
          <p:cNvSpPr>
            <a:spLocks noGrp="1"/>
          </p:cNvSpPr>
          <p:nvPr>
            <p:ph type="dt" sz="half" idx="10"/>
          </p:nvPr>
        </p:nvSpPr>
        <p:spPr/>
        <p:txBody>
          <a:bodyPr/>
          <a:lstStyle/>
          <a:p>
            <a:fld id="{0C8A3B00-0261-4DE5-B785-9669068638DF}" type="datetimeFigureOut">
              <a:rPr lang="en-US" smtClean="0"/>
              <a:t>12/15/2023</a:t>
            </a:fld>
            <a:endParaRPr lang="en-US"/>
          </a:p>
        </p:txBody>
      </p:sp>
      <p:sp>
        <p:nvSpPr>
          <p:cNvPr id="5" name="Footer Placeholder 4">
            <a:extLst>
              <a:ext uri="{FF2B5EF4-FFF2-40B4-BE49-F238E27FC236}">
                <a16:creationId xmlns:a16="http://schemas.microsoft.com/office/drawing/2014/main" id="{6325AE02-7CB7-C748-DCFC-3D730F1210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A3CF9F-2697-DA87-E984-7B0F9D93DC93}"/>
              </a:ext>
            </a:extLst>
          </p:cNvPr>
          <p:cNvSpPr>
            <a:spLocks noGrp="1"/>
          </p:cNvSpPr>
          <p:nvPr>
            <p:ph type="sldNum" sz="quarter" idx="12"/>
          </p:nvPr>
        </p:nvSpPr>
        <p:spPr/>
        <p:txBody>
          <a:bodyPr/>
          <a:lstStyle/>
          <a:p>
            <a:fld id="{854352AF-AE13-4A4D-9A24-8A6EDB1E95F7}" type="slidenum">
              <a:rPr lang="en-US" smtClean="0"/>
              <a:t>‹#›</a:t>
            </a:fld>
            <a:endParaRPr lang="en-US"/>
          </a:p>
        </p:txBody>
      </p:sp>
    </p:spTree>
    <p:extLst>
      <p:ext uri="{BB962C8B-B14F-4D97-AF65-F5344CB8AC3E}">
        <p14:creationId xmlns:p14="http://schemas.microsoft.com/office/powerpoint/2010/main" val="862036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0A303-BFF2-6631-6B7B-4D31E138D1C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04075E8-B7DA-36C6-90E2-57437D933B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0D9D0A-2DFE-BADC-CD31-FCC4AF972B57}"/>
              </a:ext>
            </a:extLst>
          </p:cNvPr>
          <p:cNvSpPr>
            <a:spLocks noGrp="1"/>
          </p:cNvSpPr>
          <p:nvPr>
            <p:ph type="dt" sz="half" idx="10"/>
          </p:nvPr>
        </p:nvSpPr>
        <p:spPr/>
        <p:txBody>
          <a:bodyPr/>
          <a:lstStyle/>
          <a:p>
            <a:fld id="{0C8A3B00-0261-4DE5-B785-9669068638DF}" type="datetimeFigureOut">
              <a:rPr lang="en-US" smtClean="0"/>
              <a:t>12/15/2023</a:t>
            </a:fld>
            <a:endParaRPr lang="en-US"/>
          </a:p>
        </p:txBody>
      </p:sp>
      <p:sp>
        <p:nvSpPr>
          <p:cNvPr id="5" name="Footer Placeholder 4">
            <a:extLst>
              <a:ext uri="{FF2B5EF4-FFF2-40B4-BE49-F238E27FC236}">
                <a16:creationId xmlns:a16="http://schemas.microsoft.com/office/drawing/2014/main" id="{F471F6F5-0F59-FFC2-C1D7-858ADE3B66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AEE5C2-3136-3307-435C-6E97D3DA9762}"/>
              </a:ext>
            </a:extLst>
          </p:cNvPr>
          <p:cNvSpPr>
            <a:spLocks noGrp="1"/>
          </p:cNvSpPr>
          <p:nvPr>
            <p:ph type="sldNum" sz="quarter" idx="12"/>
          </p:nvPr>
        </p:nvSpPr>
        <p:spPr/>
        <p:txBody>
          <a:bodyPr/>
          <a:lstStyle/>
          <a:p>
            <a:fld id="{854352AF-AE13-4A4D-9A24-8A6EDB1E95F7}" type="slidenum">
              <a:rPr lang="en-US" smtClean="0"/>
              <a:t>‹#›</a:t>
            </a:fld>
            <a:endParaRPr lang="en-US"/>
          </a:p>
        </p:txBody>
      </p:sp>
    </p:spTree>
    <p:extLst>
      <p:ext uri="{BB962C8B-B14F-4D97-AF65-F5344CB8AC3E}">
        <p14:creationId xmlns:p14="http://schemas.microsoft.com/office/powerpoint/2010/main" val="1439110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D61704-0224-A76F-C59C-699AEDC3D1A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51E133-DBFD-941C-8972-69A43D7E9D0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20A373-0C18-A8D3-D8B1-C9954B27157B}"/>
              </a:ext>
            </a:extLst>
          </p:cNvPr>
          <p:cNvSpPr>
            <a:spLocks noGrp="1"/>
          </p:cNvSpPr>
          <p:nvPr>
            <p:ph type="dt" sz="half" idx="10"/>
          </p:nvPr>
        </p:nvSpPr>
        <p:spPr/>
        <p:txBody>
          <a:bodyPr/>
          <a:lstStyle/>
          <a:p>
            <a:fld id="{0C8A3B00-0261-4DE5-B785-9669068638DF}" type="datetimeFigureOut">
              <a:rPr lang="en-US" smtClean="0"/>
              <a:t>12/15/2023</a:t>
            </a:fld>
            <a:endParaRPr lang="en-US"/>
          </a:p>
        </p:txBody>
      </p:sp>
      <p:sp>
        <p:nvSpPr>
          <p:cNvPr id="5" name="Footer Placeholder 4">
            <a:extLst>
              <a:ext uri="{FF2B5EF4-FFF2-40B4-BE49-F238E27FC236}">
                <a16:creationId xmlns:a16="http://schemas.microsoft.com/office/drawing/2014/main" id="{50962E87-B47E-8753-773E-10438292F8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265819-2A95-C09B-515E-268BCD1F298D}"/>
              </a:ext>
            </a:extLst>
          </p:cNvPr>
          <p:cNvSpPr>
            <a:spLocks noGrp="1"/>
          </p:cNvSpPr>
          <p:nvPr>
            <p:ph type="sldNum" sz="quarter" idx="12"/>
          </p:nvPr>
        </p:nvSpPr>
        <p:spPr/>
        <p:txBody>
          <a:bodyPr/>
          <a:lstStyle/>
          <a:p>
            <a:fld id="{854352AF-AE13-4A4D-9A24-8A6EDB1E95F7}" type="slidenum">
              <a:rPr lang="en-US" smtClean="0"/>
              <a:t>‹#›</a:t>
            </a:fld>
            <a:endParaRPr lang="en-US"/>
          </a:p>
        </p:txBody>
      </p:sp>
    </p:spTree>
    <p:extLst>
      <p:ext uri="{BB962C8B-B14F-4D97-AF65-F5344CB8AC3E}">
        <p14:creationId xmlns:p14="http://schemas.microsoft.com/office/powerpoint/2010/main" val="1092843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FEF3F-9FEA-3CB6-82F6-0D226FB7A1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EF7E1B-D7C2-BB92-4C02-002736E82A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751AE4-6FE5-C717-D03F-1A29CF3C24BB}"/>
              </a:ext>
            </a:extLst>
          </p:cNvPr>
          <p:cNvSpPr>
            <a:spLocks noGrp="1"/>
          </p:cNvSpPr>
          <p:nvPr>
            <p:ph type="dt" sz="half" idx="10"/>
          </p:nvPr>
        </p:nvSpPr>
        <p:spPr/>
        <p:txBody>
          <a:bodyPr/>
          <a:lstStyle/>
          <a:p>
            <a:fld id="{0C8A3B00-0261-4DE5-B785-9669068638DF}" type="datetimeFigureOut">
              <a:rPr lang="en-US" smtClean="0"/>
              <a:t>12/15/2023</a:t>
            </a:fld>
            <a:endParaRPr lang="en-US"/>
          </a:p>
        </p:txBody>
      </p:sp>
      <p:sp>
        <p:nvSpPr>
          <p:cNvPr id="5" name="Footer Placeholder 4">
            <a:extLst>
              <a:ext uri="{FF2B5EF4-FFF2-40B4-BE49-F238E27FC236}">
                <a16:creationId xmlns:a16="http://schemas.microsoft.com/office/drawing/2014/main" id="{7091EE90-5723-5482-1993-DFB6D2C2D6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19C5CA-1F47-7856-07ED-99E2B3167D76}"/>
              </a:ext>
            </a:extLst>
          </p:cNvPr>
          <p:cNvSpPr>
            <a:spLocks noGrp="1"/>
          </p:cNvSpPr>
          <p:nvPr>
            <p:ph type="sldNum" sz="quarter" idx="12"/>
          </p:nvPr>
        </p:nvSpPr>
        <p:spPr/>
        <p:txBody>
          <a:bodyPr/>
          <a:lstStyle/>
          <a:p>
            <a:fld id="{854352AF-AE13-4A4D-9A24-8A6EDB1E95F7}" type="slidenum">
              <a:rPr lang="en-US" smtClean="0"/>
              <a:t>‹#›</a:t>
            </a:fld>
            <a:endParaRPr lang="en-US"/>
          </a:p>
        </p:txBody>
      </p:sp>
    </p:spTree>
    <p:extLst>
      <p:ext uri="{BB962C8B-B14F-4D97-AF65-F5344CB8AC3E}">
        <p14:creationId xmlns:p14="http://schemas.microsoft.com/office/powerpoint/2010/main" val="2038526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723D1-F255-88EF-8C44-38A0E1597F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633D2CD-8669-D4DB-20FF-04F5988E4B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05D0F6-C312-A95E-FC37-33B81909E55A}"/>
              </a:ext>
            </a:extLst>
          </p:cNvPr>
          <p:cNvSpPr>
            <a:spLocks noGrp="1"/>
          </p:cNvSpPr>
          <p:nvPr>
            <p:ph type="dt" sz="half" idx="10"/>
          </p:nvPr>
        </p:nvSpPr>
        <p:spPr/>
        <p:txBody>
          <a:bodyPr/>
          <a:lstStyle/>
          <a:p>
            <a:fld id="{0C8A3B00-0261-4DE5-B785-9669068638DF}" type="datetimeFigureOut">
              <a:rPr lang="en-US" smtClean="0"/>
              <a:t>12/15/2023</a:t>
            </a:fld>
            <a:endParaRPr lang="en-US"/>
          </a:p>
        </p:txBody>
      </p:sp>
      <p:sp>
        <p:nvSpPr>
          <p:cNvPr id="5" name="Footer Placeholder 4">
            <a:extLst>
              <a:ext uri="{FF2B5EF4-FFF2-40B4-BE49-F238E27FC236}">
                <a16:creationId xmlns:a16="http://schemas.microsoft.com/office/drawing/2014/main" id="{47D675F5-D989-8297-ADE0-9DF9035B2E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F56A77-0BB2-1B66-3CA0-0E0E098DA736}"/>
              </a:ext>
            </a:extLst>
          </p:cNvPr>
          <p:cNvSpPr>
            <a:spLocks noGrp="1"/>
          </p:cNvSpPr>
          <p:nvPr>
            <p:ph type="sldNum" sz="quarter" idx="12"/>
          </p:nvPr>
        </p:nvSpPr>
        <p:spPr/>
        <p:txBody>
          <a:bodyPr/>
          <a:lstStyle/>
          <a:p>
            <a:fld id="{854352AF-AE13-4A4D-9A24-8A6EDB1E95F7}" type="slidenum">
              <a:rPr lang="en-US" smtClean="0"/>
              <a:t>‹#›</a:t>
            </a:fld>
            <a:endParaRPr lang="en-US"/>
          </a:p>
        </p:txBody>
      </p:sp>
    </p:spTree>
    <p:extLst>
      <p:ext uri="{BB962C8B-B14F-4D97-AF65-F5344CB8AC3E}">
        <p14:creationId xmlns:p14="http://schemas.microsoft.com/office/powerpoint/2010/main" val="2557690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AF190-6DD7-6B47-CCE9-1F390C4A04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6D61E2-F622-9E38-38AF-04EE9CF8576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7A11502-583A-D10A-1FA4-0127635F587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A7F4201-21D1-59E1-216A-F7F7BA744E98}"/>
              </a:ext>
            </a:extLst>
          </p:cNvPr>
          <p:cNvSpPr>
            <a:spLocks noGrp="1"/>
          </p:cNvSpPr>
          <p:nvPr>
            <p:ph type="dt" sz="half" idx="10"/>
          </p:nvPr>
        </p:nvSpPr>
        <p:spPr/>
        <p:txBody>
          <a:bodyPr/>
          <a:lstStyle/>
          <a:p>
            <a:fld id="{0C8A3B00-0261-4DE5-B785-9669068638DF}" type="datetimeFigureOut">
              <a:rPr lang="en-US" smtClean="0"/>
              <a:t>12/15/2023</a:t>
            </a:fld>
            <a:endParaRPr lang="en-US"/>
          </a:p>
        </p:txBody>
      </p:sp>
      <p:sp>
        <p:nvSpPr>
          <p:cNvPr id="6" name="Footer Placeholder 5">
            <a:extLst>
              <a:ext uri="{FF2B5EF4-FFF2-40B4-BE49-F238E27FC236}">
                <a16:creationId xmlns:a16="http://schemas.microsoft.com/office/drawing/2014/main" id="{48F5B5E9-DD98-E542-B040-A71B2B27A9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8EA7C9-0D6D-E0D8-CA9C-8CD6592AF366}"/>
              </a:ext>
            </a:extLst>
          </p:cNvPr>
          <p:cNvSpPr>
            <a:spLocks noGrp="1"/>
          </p:cNvSpPr>
          <p:nvPr>
            <p:ph type="sldNum" sz="quarter" idx="12"/>
          </p:nvPr>
        </p:nvSpPr>
        <p:spPr/>
        <p:txBody>
          <a:bodyPr/>
          <a:lstStyle/>
          <a:p>
            <a:fld id="{854352AF-AE13-4A4D-9A24-8A6EDB1E95F7}" type="slidenum">
              <a:rPr lang="en-US" smtClean="0"/>
              <a:t>‹#›</a:t>
            </a:fld>
            <a:endParaRPr lang="en-US"/>
          </a:p>
        </p:txBody>
      </p:sp>
    </p:spTree>
    <p:extLst>
      <p:ext uri="{BB962C8B-B14F-4D97-AF65-F5344CB8AC3E}">
        <p14:creationId xmlns:p14="http://schemas.microsoft.com/office/powerpoint/2010/main" val="1705025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DCAA4-835A-7722-7DDC-7BEE0D38971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447498-D762-83D1-8433-37B08710B4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8ACAB3-FB90-9601-1B66-D3E99A11EF5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69A62E-CD7C-9436-7BD1-53F778D7F0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9B156B-1A07-98CC-B391-6D210E712F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6D6AD6B-6349-13C9-4A08-4C4D3B1E2AB3}"/>
              </a:ext>
            </a:extLst>
          </p:cNvPr>
          <p:cNvSpPr>
            <a:spLocks noGrp="1"/>
          </p:cNvSpPr>
          <p:nvPr>
            <p:ph type="dt" sz="half" idx="10"/>
          </p:nvPr>
        </p:nvSpPr>
        <p:spPr/>
        <p:txBody>
          <a:bodyPr/>
          <a:lstStyle/>
          <a:p>
            <a:fld id="{0C8A3B00-0261-4DE5-B785-9669068638DF}" type="datetimeFigureOut">
              <a:rPr lang="en-US" smtClean="0"/>
              <a:t>12/15/2023</a:t>
            </a:fld>
            <a:endParaRPr lang="en-US"/>
          </a:p>
        </p:txBody>
      </p:sp>
      <p:sp>
        <p:nvSpPr>
          <p:cNvPr id="8" name="Footer Placeholder 7">
            <a:extLst>
              <a:ext uri="{FF2B5EF4-FFF2-40B4-BE49-F238E27FC236}">
                <a16:creationId xmlns:a16="http://schemas.microsoft.com/office/drawing/2014/main" id="{9E853E72-CBBC-F686-3416-DB954770E7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C49570-2CF2-EF84-3906-C2D08A8919AD}"/>
              </a:ext>
            </a:extLst>
          </p:cNvPr>
          <p:cNvSpPr>
            <a:spLocks noGrp="1"/>
          </p:cNvSpPr>
          <p:nvPr>
            <p:ph type="sldNum" sz="quarter" idx="12"/>
          </p:nvPr>
        </p:nvSpPr>
        <p:spPr/>
        <p:txBody>
          <a:bodyPr/>
          <a:lstStyle/>
          <a:p>
            <a:fld id="{854352AF-AE13-4A4D-9A24-8A6EDB1E95F7}" type="slidenum">
              <a:rPr lang="en-US" smtClean="0"/>
              <a:t>‹#›</a:t>
            </a:fld>
            <a:endParaRPr lang="en-US"/>
          </a:p>
        </p:txBody>
      </p:sp>
    </p:spTree>
    <p:extLst>
      <p:ext uri="{BB962C8B-B14F-4D97-AF65-F5344CB8AC3E}">
        <p14:creationId xmlns:p14="http://schemas.microsoft.com/office/powerpoint/2010/main" val="290661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B8701-04BA-FD8D-A7B0-B74AAD64E7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EC4C46-8C4F-BF8A-512E-5F50ACE6C696}"/>
              </a:ext>
            </a:extLst>
          </p:cNvPr>
          <p:cNvSpPr>
            <a:spLocks noGrp="1"/>
          </p:cNvSpPr>
          <p:nvPr>
            <p:ph type="dt" sz="half" idx="10"/>
          </p:nvPr>
        </p:nvSpPr>
        <p:spPr/>
        <p:txBody>
          <a:bodyPr/>
          <a:lstStyle/>
          <a:p>
            <a:fld id="{0C8A3B00-0261-4DE5-B785-9669068638DF}" type="datetimeFigureOut">
              <a:rPr lang="en-US" smtClean="0"/>
              <a:t>12/15/2023</a:t>
            </a:fld>
            <a:endParaRPr lang="en-US"/>
          </a:p>
        </p:txBody>
      </p:sp>
      <p:sp>
        <p:nvSpPr>
          <p:cNvPr id="4" name="Footer Placeholder 3">
            <a:extLst>
              <a:ext uri="{FF2B5EF4-FFF2-40B4-BE49-F238E27FC236}">
                <a16:creationId xmlns:a16="http://schemas.microsoft.com/office/drawing/2014/main" id="{807588CD-6F8D-8446-9146-C847D3C8FB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3FDC04-40BB-D896-9AF6-ACC66B713AF2}"/>
              </a:ext>
            </a:extLst>
          </p:cNvPr>
          <p:cNvSpPr>
            <a:spLocks noGrp="1"/>
          </p:cNvSpPr>
          <p:nvPr>
            <p:ph type="sldNum" sz="quarter" idx="12"/>
          </p:nvPr>
        </p:nvSpPr>
        <p:spPr/>
        <p:txBody>
          <a:bodyPr/>
          <a:lstStyle/>
          <a:p>
            <a:fld id="{854352AF-AE13-4A4D-9A24-8A6EDB1E95F7}" type="slidenum">
              <a:rPr lang="en-US" smtClean="0"/>
              <a:t>‹#›</a:t>
            </a:fld>
            <a:endParaRPr lang="en-US"/>
          </a:p>
        </p:txBody>
      </p:sp>
    </p:spTree>
    <p:extLst>
      <p:ext uri="{BB962C8B-B14F-4D97-AF65-F5344CB8AC3E}">
        <p14:creationId xmlns:p14="http://schemas.microsoft.com/office/powerpoint/2010/main" val="1867407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645BA3-0B0F-956B-17D4-24EEF327FAC8}"/>
              </a:ext>
            </a:extLst>
          </p:cNvPr>
          <p:cNvSpPr>
            <a:spLocks noGrp="1"/>
          </p:cNvSpPr>
          <p:nvPr>
            <p:ph type="dt" sz="half" idx="10"/>
          </p:nvPr>
        </p:nvSpPr>
        <p:spPr/>
        <p:txBody>
          <a:bodyPr/>
          <a:lstStyle/>
          <a:p>
            <a:fld id="{0C8A3B00-0261-4DE5-B785-9669068638DF}" type="datetimeFigureOut">
              <a:rPr lang="en-US" smtClean="0"/>
              <a:t>12/15/2023</a:t>
            </a:fld>
            <a:endParaRPr lang="en-US"/>
          </a:p>
        </p:txBody>
      </p:sp>
      <p:sp>
        <p:nvSpPr>
          <p:cNvPr id="3" name="Footer Placeholder 2">
            <a:extLst>
              <a:ext uri="{FF2B5EF4-FFF2-40B4-BE49-F238E27FC236}">
                <a16:creationId xmlns:a16="http://schemas.microsoft.com/office/drawing/2014/main" id="{AF0F23C5-E44A-EB8B-B8BC-8C88B427D2B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DED4DB3-5B87-AC6D-D826-E5B8C2744677}"/>
              </a:ext>
            </a:extLst>
          </p:cNvPr>
          <p:cNvSpPr>
            <a:spLocks noGrp="1"/>
          </p:cNvSpPr>
          <p:nvPr>
            <p:ph type="sldNum" sz="quarter" idx="12"/>
          </p:nvPr>
        </p:nvSpPr>
        <p:spPr/>
        <p:txBody>
          <a:bodyPr/>
          <a:lstStyle/>
          <a:p>
            <a:fld id="{854352AF-AE13-4A4D-9A24-8A6EDB1E95F7}" type="slidenum">
              <a:rPr lang="en-US" smtClean="0"/>
              <a:t>‹#›</a:t>
            </a:fld>
            <a:endParaRPr lang="en-US"/>
          </a:p>
        </p:txBody>
      </p:sp>
    </p:spTree>
    <p:extLst>
      <p:ext uri="{BB962C8B-B14F-4D97-AF65-F5344CB8AC3E}">
        <p14:creationId xmlns:p14="http://schemas.microsoft.com/office/powerpoint/2010/main" val="200486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92F02-701E-90BA-1A52-1EB86C8C80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E064A5-7D81-DFA1-6A94-A00B9A333B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89B56D-FEAF-E123-AEC5-A2B984291F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0E05D3-40A2-E988-19A6-6BD15264E5DC}"/>
              </a:ext>
            </a:extLst>
          </p:cNvPr>
          <p:cNvSpPr>
            <a:spLocks noGrp="1"/>
          </p:cNvSpPr>
          <p:nvPr>
            <p:ph type="dt" sz="half" idx="10"/>
          </p:nvPr>
        </p:nvSpPr>
        <p:spPr/>
        <p:txBody>
          <a:bodyPr/>
          <a:lstStyle/>
          <a:p>
            <a:fld id="{0C8A3B00-0261-4DE5-B785-9669068638DF}" type="datetimeFigureOut">
              <a:rPr lang="en-US" smtClean="0"/>
              <a:t>12/15/2023</a:t>
            </a:fld>
            <a:endParaRPr lang="en-US"/>
          </a:p>
        </p:txBody>
      </p:sp>
      <p:sp>
        <p:nvSpPr>
          <p:cNvPr id="6" name="Footer Placeholder 5">
            <a:extLst>
              <a:ext uri="{FF2B5EF4-FFF2-40B4-BE49-F238E27FC236}">
                <a16:creationId xmlns:a16="http://schemas.microsoft.com/office/drawing/2014/main" id="{ADAB6D04-F3C8-5858-BC7A-9C571BF5C8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30713E-7151-4FD1-ED71-1FCD979F6CD4}"/>
              </a:ext>
            </a:extLst>
          </p:cNvPr>
          <p:cNvSpPr>
            <a:spLocks noGrp="1"/>
          </p:cNvSpPr>
          <p:nvPr>
            <p:ph type="sldNum" sz="quarter" idx="12"/>
          </p:nvPr>
        </p:nvSpPr>
        <p:spPr/>
        <p:txBody>
          <a:bodyPr/>
          <a:lstStyle/>
          <a:p>
            <a:fld id="{854352AF-AE13-4A4D-9A24-8A6EDB1E95F7}" type="slidenum">
              <a:rPr lang="en-US" smtClean="0"/>
              <a:t>‹#›</a:t>
            </a:fld>
            <a:endParaRPr lang="en-US"/>
          </a:p>
        </p:txBody>
      </p:sp>
    </p:spTree>
    <p:extLst>
      <p:ext uri="{BB962C8B-B14F-4D97-AF65-F5344CB8AC3E}">
        <p14:creationId xmlns:p14="http://schemas.microsoft.com/office/powerpoint/2010/main" val="2647793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A7DE3-4367-7BC7-18D2-0500676E9E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D58A13-541C-A99E-A003-FAE35DBBDE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603160-96F8-29CA-DB9C-085EF54D89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8CF970-505F-40C7-9B28-F19302657E1F}"/>
              </a:ext>
            </a:extLst>
          </p:cNvPr>
          <p:cNvSpPr>
            <a:spLocks noGrp="1"/>
          </p:cNvSpPr>
          <p:nvPr>
            <p:ph type="dt" sz="half" idx="10"/>
          </p:nvPr>
        </p:nvSpPr>
        <p:spPr/>
        <p:txBody>
          <a:bodyPr/>
          <a:lstStyle/>
          <a:p>
            <a:fld id="{0C8A3B00-0261-4DE5-B785-9669068638DF}" type="datetimeFigureOut">
              <a:rPr lang="en-US" smtClean="0"/>
              <a:t>12/15/2023</a:t>
            </a:fld>
            <a:endParaRPr lang="en-US"/>
          </a:p>
        </p:txBody>
      </p:sp>
      <p:sp>
        <p:nvSpPr>
          <p:cNvPr id="6" name="Footer Placeholder 5">
            <a:extLst>
              <a:ext uri="{FF2B5EF4-FFF2-40B4-BE49-F238E27FC236}">
                <a16:creationId xmlns:a16="http://schemas.microsoft.com/office/drawing/2014/main" id="{952F5B84-EDE6-8B82-8E72-99A322B3C4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4F1F22-3B01-7A1A-78FC-EA68E6EB221B}"/>
              </a:ext>
            </a:extLst>
          </p:cNvPr>
          <p:cNvSpPr>
            <a:spLocks noGrp="1"/>
          </p:cNvSpPr>
          <p:nvPr>
            <p:ph type="sldNum" sz="quarter" idx="12"/>
          </p:nvPr>
        </p:nvSpPr>
        <p:spPr/>
        <p:txBody>
          <a:bodyPr/>
          <a:lstStyle/>
          <a:p>
            <a:fld id="{854352AF-AE13-4A4D-9A24-8A6EDB1E95F7}" type="slidenum">
              <a:rPr lang="en-US" smtClean="0"/>
              <a:t>‹#›</a:t>
            </a:fld>
            <a:endParaRPr lang="en-US"/>
          </a:p>
        </p:txBody>
      </p:sp>
    </p:spTree>
    <p:extLst>
      <p:ext uri="{BB962C8B-B14F-4D97-AF65-F5344CB8AC3E}">
        <p14:creationId xmlns:p14="http://schemas.microsoft.com/office/powerpoint/2010/main" val="4167146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19CCBF-78CC-4B6E-C7AD-7F99FF6A91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8B99A8F-EAA9-AACD-ABEE-9630091BD6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5F0B5D-3D6F-CA82-7507-2C4E1A28D7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8A3B00-0261-4DE5-B785-9669068638DF}" type="datetimeFigureOut">
              <a:rPr lang="en-US" smtClean="0"/>
              <a:t>12/15/2023</a:t>
            </a:fld>
            <a:endParaRPr lang="en-US"/>
          </a:p>
        </p:txBody>
      </p:sp>
      <p:sp>
        <p:nvSpPr>
          <p:cNvPr id="5" name="Footer Placeholder 4">
            <a:extLst>
              <a:ext uri="{FF2B5EF4-FFF2-40B4-BE49-F238E27FC236}">
                <a16:creationId xmlns:a16="http://schemas.microsoft.com/office/drawing/2014/main" id="{46F3B109-2E7F-EC69-06C4-4954F7AACD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9702A7A-A58F-E7BA-FA82-E33C8E1A6D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4352AF-AE13-4A4D-9A24-8A6EDB1E95F7}" type="slidenum">
              <a:rPr lang="en-US" smtClean="0"/>
              <a:t>‹#›</a:t>
            </a:fld>
            <a:endParaRPr lang="en-US"/>
          </a:p>
        </p:txBody>
      </p:sp>
    </p:spTree>
    <p:extLst>
      <p:ext uri="{BB962C8B-B14F-4D97-AF65-F5344CB8AC3E}">
        <p14:creationId xmlns:p14="http://schemas.microsoft.com/office/powerpoint/2010/main" val="3837737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AB48D-9E16-46FF-8B32-B5C73D13732E}"/>
              </a:ext>
            </a:extLst>
          </p:cNvPr>
          <p:cNvSpPr>
            <a:spLocks noGrp="1"/>
          </p:cNvSpPr>
          <p:nvPr>
            <p:ph type="ctrTitle"/>
          </p:nvPr>
        </p:nvSpPr>
        <p:spPr>
          <a:xfrm>
            <a:off x="228385" y="1465398"/>
            <a:ext cx="10993549" cy="1475013"/>
          </a:xfrm>
        </p:spPr>
        <p:txBody>
          <a:bodyPr>
            <a:noAutofit/>
          </a:bodyPr>
          <a:lstStyle/>
          <a:p>
            <a:r>
              <a:rPr lang="en-US" sz="4400" dirty="0"/>
              <a:t>Driver Diagram</a:t>
            </a:r>
            <a:br>
              <a:rPr lang="en-US" sz="4400" dirty="0"/>
            </a:br>
            <a:endParaRPr lang="en-US" sz="4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94080" y="871656"/>
            <a:ext cx="1780660" cy="1772561"/>
          </a:xfrm>
          <a:prstGeom prst="rect">
            <a:avLst/>
          </a:prstGeom>
        </p:spPr>
      </p:pic>
      <p:pic>
        <p:nvPicPr>
          <p:cNvPr id="102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V="1">
            <a:off x="436880" y="400306"/>
            <a:ext cx="11389360" cy="219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F4423FED-9A64-91F4-1226-A2305F6C89D7}"/>
              </a:ext>
            </a:extLst>
          </p:cNvPr>
          <p:cNvSpPr txBox="1"/>
          <p:nvPr/>
        </p:nvSpPr>
        <p:spPr>
          <a:xfrm>
            <a:off x="6944359" y="6425977"/>
            <a:ext cx="5019041"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7030A0"/>
                </a:solidFill>
                <a:effectLst/>
                <a:uLnTx/>
                <a:uFillTx/>
                <a:latin typeface="Gill Sans MT" panose="020B0502020104020203"/>
                <a:ea typeface="+mn-ea"/>
                <a:cs typeface="+mn-cs"/>
              </a:rPr>
              <a:t>EDUCATIONAL QUALITY IMPROVEMENT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7030A0"/>
              </a:solidFill>
              <a:effectLst/>
              <a:uLnTx/>
              <a:uFillTx/>
              <a:latin typeface="Gill Sans MT" panose="020B0502020104020203"/>
              <a:ea typeface="+mn-ea"/>
              <a:cs typeface="+mn-cs"/>
            </a:endParaRPr>
          </a:p>
        </p:txBody>
      </p:sp>
      <p:sp>
        <p:nvSpPr>
          <p:cNvPr id="3" name="TextBox 2">
            <a:extLst>
              <a:ext uri="{FF2B5EF4-FFF2-40B4-BE49-F238E27FC236}">
                <a16:creationId xmlns:a16="http://schemas.microsoft.com/office/drawing/2014/main" id="{838AD56B-E9B7-B018-6FC6-747413BF8664}"/>
              </a:ext>
            </a:extLst>
          </p:cNvPr>
          <p:cNvSpPr txBox="1"/>
          <p:nvPr/>
        </p:nvSpPr>
        <p:spPr>
          <a:xfrm>
            <a:off x="10450286" y="108857"/>
            <a:ext cx="184731" cy="369332"/>
          </a:xfrm>
          <a:prstGeom prst="rect">
            <a:avLst/>
          </a:prstGeom>
          <a:noFill/>
        </p:spPr>
        <p:txBody>
          <a:bodyPr wrap="none" rtlCol="0">
            <a:spAutoFit/>
          </a:bodyPr>
          <a:lstStyle/>
          <a:p>
            <a:endParaRPr lang="en-US"/>
          </a:p>
        </p:txBody>
      </p:sp>
      <p:sp>
        <p:nvSpPr>
          <p:cNvPr id="8" name="Subtitle 7">
            <a:extLst>
              <a:ext uri="{FF2B5EF4-FFF2-40B4-BE49-F238E27FC236}">
                <a16:creationId xmlns:a16="http://schemas.microsoft.com/office/drawing/2014/main" id="{F0C1BD6B-10CC-76C0-311C-3638B808B76B}"/>
              </a:ext>
            </a:extLst>
          </p:cNvPr>
          <p:cNvSpPr>
            <a:spLocks noGrp="1"/>
          </p:cNvSpPr>
          <p:nvPr>
            <p:ph type="subTitle" idx="1"/>
          </p:nvPr>
        </p:nvSpPr>
        <p:spPr>
          <a:xfrm>
            <a:off x="436880" y="2896542"/>
            <a:ext cx="11526520" cy="3561152"/>
          </a:xfrm>
        </p:spPr>
        <p:txBody>
          <a:bodyPr vert="horz" lIns="91440" tIns="45720" rIns="91440" bIns="45720" rtlCol="0" anchor="t">
            <a:normAutofit/>
          </a:bodyPr>
          <a:lstStyle/>
          <a:p>
            <a:pPr algn="l" rtl="0" fontAlgn="base"/>
            <a:r>
              <a:rPr lang="en-US" sz="2000" b="0" i="0" dirty="0">
                <a:effectLst/>
              </a:rPr>
              <a:t>With this tool, you can outline the key components, relationships, and drivers that contribute to achieving a </a:t>
            </a:r>
            <a:r>
              <a:rPr lang="en-US" sz="2000" b="0" i="0">
                <a:effectLst/>
              </a:rPr>
              <a:t>specific quality improvement goal. It is a </a:t>
            </a:r>
            <a:r>
              <a:rPr lang="en-US" sz="2000"/>
              <a:t>structured</a:t>
            </a:r>
            <a:r>
              <a:rPr lang="en-US" sz="2000" b="0" i="0">
                <a:effectLst/>
              </a:rPr>
              <a:t> approach to understand the cause-and-effect </a:t>
            </a:r>
            <a:r>
              <a:rPr lang="en-US" sz="2000" b="0" i="0" dirty="0">
                <a:effectLst/>
              </a:rPr>
              <a:t>relationships within a complex process or system. </a:t>
            </a:r>
            <a:endParaRPr lang="en-US" sz="2800" b="0" i="0" dirty="0">
              <a:effectLst/>
            </a:endParaRPr>
          </a:p>
          <a:p>
            <a:pPr algn="l" rtl="0" fontAlgn="base">
              <a:buFont typeface="+mj-lt"/>
              <a:buAutoNum type="arabicPeriod"/>
            </a:pPr>
            <a:r>
              <a:rPr lang="en-US" sz="2000" b="1" i="0" dirty="0">
                <a:effectLst/>
              </a:rPr>
              <a:t>Aim or Goal:</a:t>
            </a:r>
            <a:r>
              <a:rPr lang="en-US" sz="2000" b="0" i="0" dirty="0">
                <a:effectLst/>
              </a:rPr>
              <a:t> Identify goal(s) you want to achieve.  </a:t>
            </a:r>
          </a:p>
          <a:p>
            <a:pPr algn="l" rtl="0" fontAlgn="base">
              <a:buFont typeface="+mj-lt"/>
              <a:buAutoNum type="arabicPeriod" startAt="2"/>
            </a:pPr>
            <a:r>
              <a:rPr lang="en-US" sz="2000" b="1" i="0" dirty="0">
                <a:effectLst/>
              </a:rPr>
              <a:t>Primary Drivers:</a:t>
            </a:r>
            <a:r>
              <a:rPr lang="en-US" sz="2000" b="0" i="0" dirty="0">
                <a:effectLst/>
              </a:rPr>
              <a:t> These are the major factors that directly impact the achievement of your goal. Primary drivers are the</a:t>
            </a:r>
            <a:r>
              <a:rPr lang="en-US" sz="2000" b="0" i="0" u="sng" dirty="0">
                <a:effectLst/>
              </a:rPr>
              <a:t> critical components</a:t>
            </a:r>
            <a:r>
              <a:rPr lang="en-US" sz="2000" b="0" i="0" dirty="0">
                <a:effectLst/>
              </a:rPr>
              <a:t> that need to be addressed to attain the goal. </a:t>
            </a:r>
          </a:p>
          <a:p>
            <a:pPr algn="l" rtl="0" fontAlgn="base">
              <a:buFont typeface="+mj-lt"/>
              <a:buAutoNum type="arabicPeriod" startAt="3"/>
            </a:pPr>
            <a:r>
              <a:rPr lang="en-US" sz="2000" b="1" i="0" dirty="0">
                <a:effectLst/>
              </a:rPr>
              <a:t>Secondary Drivers:</a:t>
            </a:r>
            <a:r>
              <a:rPr lang="en-US" sz="2000" b="0" i="0" dirty="0">
                <a:effectLst/>
              </a:rPr>
              <a:t> Secondary drivers are the sub-components or factors related to the primary drivers. They contribute to the achievement of the primary drivers and, in turn, the overall goal. </a:t>
            </a:r>
          </a:p>
          <a:p>
            <a:pPr algn="l" rtl="0" fontAlgn="base">
              <a:buFont typeface="+mj-lt"/>
              <a:buAutoNum type="arabicPeriod" startAt="4"/>
            </a:pPr>
            <a:r>
              <a:rPr lang="en-US" sz="2000" b="1" i="0" dirty="0">
                <a:effectLst/>
              </a:rPr>
              <a:t>Change Ideas or Interventions:</a:t>
            </a:r>
            <a:r>
              <a:rPr lang="en-US" sz="2000" b="0" i="0" dirty="0">
                <a:effectLst/>
              </a:rPr>
              <a:t> Develop change ideas that you plan to implement. </a:t>
            </a:r>
          </a:p>
          <a:p>
            <a:pPr marL="742950" lvl="1" indent="-285750" algn="l" fontAlgn="base">
              <a:buFont typeface="Arial" panose="020B0604020202020204" pitchFamily="34" charset="0"/>
              <a:buChar char="•"/>
            </a:pPr>
            <a:r>
              <a:rPr lang="en-US" sz="1600" b="0" i="0" dirty="0">
                <a:effectLst/>
              </a:rPr>
              <a:t>Consider listing resources that you need to implement the change ideas. </a:t>
            </a:r>
          </a:p>
        </p:txBody>
      </p:sp>
    </p:spTree>
    <p:extLst>
      <p:ext uri="{BB962C8B-B14F-4D97-AF65-F5344CB8AC3E}">
        <p14:creationId xmlns:p14="http://schemas.microsoft.com/office/powerpoint/2010/main" val="3630501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D65FECE-0532-EBAE-3C33-D70178948D13}"/>
              </a:ext>
            </a:extLst>
          </p:cNvPr>
          <p:cNvSpPr txBox="1"/>
          <p:nvPr/>
        </p:nvSpPr>
        <p:spPr>
          <a:xfrm>
            <a:off x="350693" y="2440403"/>
            <a:ext cx="1776846" cy="1477328"/>
          </a:xfrm>
          <a:prstGeom prst="rect">
            <a:avLst/>
          </a:prstGeom>
          <a:noFill/>
          <a:ln>
            <a:solidFill>
              <a:srgbClr val="7030A0"/>
            </a:solidFill>
          </a:ln>
        </p:spPr>
        <p:txBody>
          <a:bodyPr wrap="square" rtlCol="0">
            <a:spAutoFit/>
          </a:bodyPr>
          <a:lstStyle/>
          <a:p>
            <a:r>
              <a:rPr lang="en-US" dirty="0"/>
              <a:t>Q: What is the big problem you are addressing? What do we want to achieve?</a:t>
            </a:r>
          </a:p>
        </p:txBody>
      </p:sp>
      <p:sp>
        <p:nvSpPr>
          <p:cNvPr id="10" name="TextBox 9">
            <a:extLst>
              <a:ext uri="{FF2B5EF4-FFF2-40B4-BE49-F238E27FC236}">
                <a16:creationId xmlns:a16="http://schemas.microsoft.com/office/drawing/2014/main" id="{7F4BC86E-4C10-069C-E027-39D582446DD4}"/>
              </a:ext>
            </a:extLst>
          </p:cNvPr>
          <p:cNvSpPr txBox="1"/>
          <p:nvPr/>
        </p:nvSpPr>
        <p:spPr>
          <a:xfrm>
            <a:off x="2732809" y="602673"/>
            <a:ext cx="1724891" cy="369332"/>
          </a:xfrm>
          <a:prstGeom prst="rect">
            <a:avLst/>
          </a:prstGeom>
          <a:noFill/>
          <a:ln>
            <a:solidFill>
              <a:schemeClr val="bg1"/>
            </a:solidFill>
          </a:ln>
        </p:spPr>
        <p:txBody>
          <a:bodyPr wrap="square" rtlCol="0">
            <a:spAutoFit/>
          </a:bodyPr>
          <a:lstStyle/>
          <a:p>
            <a:r>
              <a:rPr lang="en-US" dirty="0"/>
              <a:t>Primary Drivers</a:t>
            </a:r>
          </a:p>
        </p:txBody>
      </p:sp>
      <p:sp>
        <p:nvSpPr>
          <p:cNvPr id="11" name="TextBox 10">
            <a:extLst>
              <a:ext uri="{FF2B5EF4-FFF2-40B4-BE49-F238E27FC236}">
                <a16:creationId xmlns:a16="http://schemas.microsoft.com/office/drawing/2014/main" id="{63875834-6BB4-CC30-1017-E8DA887ABE2A}"/>
              </a:ext>
            </a:extLst>
          </p:cNvPr>
          <p:cNvSpPr txBox="1"/>
          <p:nvPr/>
        </p:nvSpPr>
        <p:spPr>
          <a:xfrm>
            <a:off x="2706831" y="1444336"/>
            <a:ext cx="1776846" cy="1754326"/>
          </a:xfrm>
          <a:prstGeom prst="rect">
            <a:avLst/>
          </a:prstGeom>
          <a:noFill/>
          <a:ln>
            <a:solidFill>
              <a:srgbClr val="7030A0"/>
            </a:solidFill>
          </a:ln>
        </p:spPr>
        <p:txBody>
          <a:bodyPr wrap="square" rtlCol="0">
            <a:spAutoFit/>
          </a:bodyPr>
          <a:lstStyle/>
          <a:p>
            <a:r>
              <a:rPr lang="en-US" dirty="0"/>
              <a:t>Q: What is the most significant high-level influencers on the aim you identified? </a:t>
            </a:r>
          </a:p>
        </p:txBody>
      </p:sp>
      <p:sp>
        <p:nvSpPr>
          <p:cNvPr id="12" name="TextBox 11">
            <a:extLst>
              <a:ext uri="{FF2B5EF4-FFF2-40B4-BE49-F238E27FC236}">
                <a16:creationId xmlns:a16="http://schemas.microsoft.com/office/drawing/2014/main" id="{9546E902-6F31-B6D2-9F56-58EF77776A9C}"/>
              </a:ext>
            </a:extLst>
          </p:cNvPr>
          <p:cNvSpPr txBox="1"/>
          <p:nvPr/>
        </p:nvSpPr>
        <p:spPr>
          <a:xfrm>
            <a:off x="2732809" y="3640732"/>
            <a:ext cx="1984664" cy="369332"/>
          </a:xfrm>
          <a:prstGeom prst="rect">
            <a:avLst/>
          </a:prstGeom>
          <a:noFill/>
          <a:ln>
            <a:solidFill>
              <a:srgbClr val="7030A0"/>
            </a:solidFill>
          </a:ln>
        </p:spPr>
        <p:txBody>
          <a:bodyPr wrap="square" rtlCol="0">
            <a:spAutoFit/>
          </a:bodyPr>
          <a:lstStyle/>
          <a:p>
            <a:r>
              <a:rPr lang="en-US" dirty="0"/>
              <a:t>Primary Driver 2:</a:t>
            </a:r>
          </a:p>
        </p:txBody>
      </p:sp>
      <p:sp>
        <p:nvSpPr>
          <p:cNvPr id="14" name="TextBox 13">
            <a:extLst>
              <a:ext uri="{FF2B5EF4-FFF2-40B4-BE49-F238E27FC236}">
                <a16:creationId xmlns:a16="http://schemas.microsoft.com/office/drawing/2014/main" id="{CBA38B99-BCE2-3AC2-FDD6-65D37EE0E944}"/>
              </a:ext>
            </a:extLst>
          </p:cNvPr>
          <p:cNvSpPr txBox="1"/>
          <p:nvPr/>
        </p:nvSpPr>
        <p:spPr>
          <a:xfrm>
            <a:off x="5533158" y="1517073"/>
            <a:ext cx="1911928" cy="923330"/>
          </a:xfrm>
          <a:prstGeom prst="rect">
            <a:avLst/>
          </a:prstGeom>
          <a:noFill/>
          <a:ln>
            <a:solidFill>
              <a:srgbClr val="7030A0"/>
            </a:solidFill>
          </a:ln>
        </p:spPr>
        <p:txBody>
          <a:bodyPr wrap="square" rtlCol="0">
            <a:spAutoFit/>
          </a:bodyPr>
          <a:lstStyle/>
          <a:p>
            <a:r>
              <a:rPr lang="en-US" dirty="0"/>
              <a:t>Q: what would influence the primary drivers? </a:t>
            </a:r>
          </a:p>
        </p:txBody>
      </p:sp>
      <p:sp>
        <p:nvSpPr>
          <p:cNvPr id="15" name="TextBox 14">
            <a:extLst>
              <a:ext uri="{FF2B5EF4-FFF2-40B4-BE49-F238E27FC236}">
                <a16:creationId xmlns:a16="http://schemas.microsoft.com/office/drawing/2014/main" id="{949AE8C1-CF52-F443-D8F9-AE1BC97A6783}"/>
              </a:ext>
            </a:extLst>
          </p:cNvPr>
          <p:cNvSpPr txBox="1"/>
          <p:nvPr/>
        </p:nvSpPr>
        <p:spPr>
          <a:xfrm>
            <a:off x="5533158" y="3887110"/>
            <a:ext cx="1984664" cy="369332"/>
          </a:xfrm>
          <a:prstGeom prst="rect">
            <a:avLst/>
          </a:prstGeom>
          <a:noFill/>
          <a:ln>
            <a:solidFill>
              <a:srgbClr val="7030A0"/>
            </a:solidFill>
          </a:ln>
        </p:spPr>
        <p:txBody>
          <a:bodyPr wrap="square" rtlCol="0">
            <a:spAutoFit/>
          </a:bodyPr>
          <a:lstStyle/>
          <a:p>
            <a:r>
              <a:rPr lang="en-US" dirty="0"/>
              <a:t>Secondary Driver1:</a:t>
            </a:r>
          </a:p>
        </p:txBody>
      </p:sp>
      <p:sp>
        <p:nvSpPr>
          <p:cNvPr id="16" name="TextBox 15">
            <a:extLst>
              <a:ext uri="{FF2B5EF4-FFF2-40B4-BE49-F238E27FC236}">
                <a16:creationId xmlns:a16="http://schemas.microsoft.com/office/drawing/2014/main" id="{B90ABAD3-8659-CA08-349C-DA1553F79295}"/>
              </a:ext>
            </a:extLst>
          </p:cNvPr>
          <p:cNvSpPr txBox="1"/>
          <p:nvPr/>
        </p:nvSpPr>
        <p:spPr>
          <a:xfrm>
            <a:off x="8621854" y="1444336"/>
            <a:ext cx="2369128" cy="1200329"/>
          </a:xfrm>
          <a:prstGeom prst="rect">
            <a:avLst/>
          </a:prstGeom>
          <a:noFill/>
          <a:ln>
            <a:solidFill>
              <a:srgbClr val="7030A0"/>
            </a:solidFill>
          </a:ln>
        </p:spPr>
        <p:txBody>
          <a:bodyPr wrap="square" rtlCol="0">
            <a:spAutoFit/>
          </a:bodyPr>
          <a:lstStyle/>
          <a:p>
            <a:r>
              <a:rPr lang="en-US" dirty="0"/>
              <a:t>Q: what are specific change ideas you will test to influence the secondary drivers?</a:t>
            </a:r>
          </a:p>
        </p:txBody>
      </p:sp>
      <p:sp>
        <p:nvSpPr>
          <p:cNvPr id="17" name="TextBox 16">
            <a:extLst>
              <a:ext uri="{FF2B5EF4-FFF2-40B4-BE49-F238E27FC236}">
                <a16:creationId xmlns:a16="http://schemas.microsoft.com/office/drawing/2014/main" id="{C95E1477-D554-F467-8A74-49FA1E8A2E8A}"/>
              </a:ext>
            </a:extLst>
          </p:cNvPr>
          <p:cNvSpPr txBox="1"/>
          <p:nvPr/>
        </p:nvSpPr>
        <p:spPr>
          <a:xfrm>
            <a:off x="8640039" y="3180529"/>
            <a:ext cx="2509405" cy="646331"/>
          </a:xfrm>
          <a:prstGeom prst="rect">
            <a:avLst/>
          </a:prstGeom>
          <a:noFill/>
          <a:ln>
            <a:solidFill>
              <a:srgbClr val="7030A0"/>
            </a:solidFill>
          </a:ln>
        </p:spPr>
        <p:txBody>
          <a:bodyPr wrap="square" rtlCol="0">
            <a:spAutoFit/>
          </a:bodyPr>
          <a:lstStyle/>
          <a:p>
            <a:r>
              <a:rPr lang="en-US" dirty="0"/>
              <a:t>List specific change ideas: Change Idea 1:</a:t>
            </a:r>
          </a:p>
        </p:txBody>
      </p:sp>
      <p:sp>
        <p:nvSpPr>
          <p:cNvPr id="18" name="TextBox 17">
            <a:extLst>
              <a:ext uri="{FF2B5EF4-FFF2-40B4-BE49-F238E27FC236}">
                <a16:creationId xmlns:a16="http://schemas.microsoft.com/office/drawing/2014/main" id="{6E1954A8-2775-E031-7AE2-0F932CC5282E}"/>
              </a:ext>
            </a:extLst>
          </p:cNvPr>
          <p:cNvSpPr txBox="1"/>
          <p:nvPr/>
        </p:nvSpPr>
        <p:spPr>
          <a:xfrm>
            <a:off x="665017" y="602673"/>
            <a:ext cx="1236519" cy="369332"/>
          </a:xfrm>
          <a:prstGeom prst="rect">
            <a:avLst/>
          </a:prstGeom>
          <a:noFill/>
          <a:ln>
            <a:solidFill>
              <a:schemeClr val="bg1"/>
            </a:solidFill>
          </a:ln>
        </p:spPr>
        <p:txBody>
          <a:bodyPr wrap="square" rtlCol="0">
            <a:spAutoFit/>
          </a:bodyPr>
          <a:lstStyle/>
          <a:p>
            <a:r>
              <a:rPr lang="en-US" dirty="0"/>
              <a:t>Aim</a:t>
            </a:r>
          </a:p>
        </p:txBody>
      </p:sp>
      <p:sp>
        <p:nvSpPr>
          <p:cNvPr id="19" name="TextBox 18">
            <a:extLst>
              <a:ext uri="{FF2B5EF4-FFF2-40B4-BE49-F238E27FC236}">
                <a16:creationId xmlns:a16="http://schemas.microsoft.com/office/drawing/2014/main" id="{AACA59D4-DE0C-3A86-3C9D-BD72678A496A}"/>
              </a:ext>
            </a:extLst>
          </p:cNvPr>
          <p:cNvSpPr txBox="1"/>
          <p:nvPr/>
        </p:nvSpPr>
        <p:spPr>
          <a:xfrm>
            <a:off x="5569527" y="602673"/>
            <a:ext cx="1911927" cy="369332"/>
          </a:xfrm>
          <a:prstGeom prst="rect">
            <a:avLst/>
          </a:prstGeom>
          <a:noFill/>
          <a:ln>
            <a:solidFill>
              <a:schemeClr val="bg1"/>
            </a:solidFill>
          </a:ln>
        </p:spPr>
        <p:txBody>
          <a:bodyPr wrap="square" rtlCol="0">
            <a:spAutoFit/>
          </a:bodyPr>
          <a:lstStyle/>
          <a:p>
            <a:r>
              <a:rPr lang="en-US" dirty="0"/>
              <a:t>Secondary Drivers</a:t>
            </a:r>
          </a:p>
        </p:txBody>
      </p:sp>
      <p:sp>
        <p:nvSpPr>
          <p:cNvPr id="20" name="TextBox 19">
            <a:extLst>
              <a:ext uri="{FF2B5EF4-FFF2-40B4-BE49-F238E27FC236}">
                <a16:creationId xmlns:a16="http://schemas.microsoft.com/office/drawing/2014/main" id="{38161320-20EC-CEBD-CEB0-9FBA293F1044}"/>
              </a:ext>
            </a:extLst>
          </p:cNvPr>
          <p:cNvSpPr txBox="1"/>
          <p:nvPr/>
        </p:nvSpPr>
        <p:spPr>
          <a:xfrm>
            <a:off x="8438282" y="602673"/>
            <a:ext cx="2912920" cy="369332"/>
          </a:xfrm>
          <a:prstGeom prst="rect">
            <a:avLst/>
          </a:prstGeom>
          <a:noFill/>
          <a:ln>
            <a:solidFill>
              <a:schemeClr val="bg1"/>
            </a:solidFill>
          </a:ln>
        </p:spPr>
        <p:txBody>
          <a:bodyPr wrap="square" rtlCol="0">
            <a:spAutoFit/>
          </a:bodyPr>
          <a:lstStyle/>
          <a:p>
            <a:r>
              <a:rPr lang="en-US" dirty="0"/>
              <a:t>Specific Ideas to Change</a:t>
            </a:r>
          </a:p>
        </p:txBody>
      </p:sp>
      <p:cxnSp>
        <p:nvCxnSpPr>
          <p:cNvPr id="23" name="Straight Arrow Connector 22">
            <a:extLst>
              <a:ext uri="{FF2B5EF4-FFF2-40B4-BE49-F238E27FC236}">
                <a16:creationId xmlns:a16="http://schemas.microsoft.com/office/drawing/2014/main" id="{12526009-33BD-1D3C-0A44-4C8E5DBEC485}"/>
              </a:ext>
            </a:extLst>
          </p:cNvPr>
          <p:cNvCxnSpPr>
            <a:stCxn id="11" idx="1"/>
            <a:endCxn id="9" idx="3"/>
          </p:cNvCxnSpPr>
          <p:nvPr/>
        </p:nvCxnSpPr>
        <p:spPr>
          <a:xfrm flipH="1">
            <a:off x="2127539" y="2321499"/>
            <a:ext cx="579292" cy="8575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a16="http://schemas.microsoft.com/office/drawing/2014/main" id="{3F0B82E8-8843-E9D1-6D78-CE753588054A}"/>
              </a:ext>
            </a:extLst>
          </p:cNvPr>
          <p:cNvCxnSpPr>
            <a:stCxn id="12" idx="1"/>
            <a:endCxn id="9" idx="3"/>
          </p:cNvCxnSpPr>
          <p:nvPr/>
        </p:nvCxnSpPr>
        <p:spPr>
          <a:xfrm flipH="1" flipV="1">
            <a:off x="2127539" y="3179067"/>
            <a:ext cx="605270" cy="6463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1CC16BFD-12DA-626A-AB36-66BDCF333ACF}"/>
              </a:ext>
            </a:extLst>
          </p:cNvPr>
          <p:cNvCxnSpPr>
            <a:stCxn id="14" idx="1"/>
            <a:endCxn id="11" idx="3"/>
          </p:cNvCxnSpPr>
          <p:nvPr/>
        </p:nvCxnSpPr>
        <p:spPr>
          <a:xfrm flipH="1">
            <a:off x="4483677" y="1978738"/>
            <a:ext cx="1049481" cy="3427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a:extLst>
              <a:ext uri="{FF2B5EF4-FFF2-40B4-BE49-F238E27FC236}">
                <a16:creationId xmlns:a16="http://schemas.microsoft.com/office/drawing/2014/main" id="{75C21A33-B7C6-6ED2-0C08-5FE83B8F4838}"/>
              </a:ext>
            </a:extLst>
          </p:cNvPr>
          <p:cNvCxnSpPr>
            <a:stCxn id="15" idx="1"/>
            <a:endCxn id="12" idx="3"/>
          </p:cNvCxnSpPr>
          <p:nvPr/>
        </p:nvCxnSpPr>
        <p:spPr>
          <a:xfrm flipH="1" flipV="1">
            <a:off x="4717473" y="3825398"/>
            <a:ext cx="815685" cy="24637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a:extLst>
              <a:ext uri="{FF2B5EF4-FFF2-40B4-BE49-F238E27FC236}">
                <a16:creationId xmlns:a16="http://schemas.microsoft.com/office/drawing/2014/main" id="{C1C69E08-3041-B6B7-E315-4A67410A4F57}"/>
              </a:ext>
            </a:extLst>
          </p:cNvPr>
          <p:cNvCxnSpPr>
            <a:stCxn id="16" idx="1"/>
            <a:endCxn id="14" idx="3"/>
          </p:cNvCxnSpPr>
          <p:nvPr/>
        </p:nvCxnSpPr>
        <p:spPr>
          <a:xfrm flipH="1" flipV="1">
            <a:off x="7445086" y="1978738"/>
            <a:ext cx="1176768" cy="6576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a:extLst>
              <a:ext uri="{FF2B5EF4-FFF2-40B4-BE49-F238E27FC236}">
                <a16:creationId xmlns:a16="http://schemas.microsoft.com/office/drawing/2014/main" id="{477F4AD5-FE52-3513-DB55-CACD1A6E85F6}"/>
              </a:ext>
            </a:extLst>
          </p:cNvPr>
          <p:cNvCxnSpPr>
            <a:stCxn id="17" idx="1"/>
            <a:endCxn id="14" idx="3"/>
          </p:cNvCxnSpPr>
          <p:nvPr/>
        </p:nvCxnSpPr>
        <p:spPr>
          <a:xfrm flipH="1" flipV="1">
            <a:off x="7445086" y="1978738"/>
            <a:ext cx="1194953" cy="15249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06556C4C-CEA9-9EEE-B60D-BC67AC9811BF}"/>
              </a:ext>
            </a:extLst>
          </p:cNvPr>
          <p:cNvCxnSpPr>
            <a:stCxn id="17" idx="1"/>
            <a:endCxn id="15" idx="3"/>
          </p:cNvCxnSpPr>
          <p:nvPr/>
        </p:nvCxnSpPr>
        <p:spPr>
          <a:xfrm flipH="1">
            <a:off x="7517822" y="3503695"/>
            <a:ext cx="1122217" cy="56808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6" name="TextBox 35">
            <a:extLst>
              <a:ext uri="{FF2B5EF4-FFF2-40B4-BE49-F238E27FC236}">
                <a16:creationId xmlns:a16="http://schemas.microsoft.com/office/drawing/2014/main" id="{B81ECF1F-6725-B178-0EB7-6369AB600AF7}"/>
              </a:ext>
            </a:extLst>
          </p:cNvPr>
          <p:cNvSpPr txBox="1"/>
          <p:nvPr/>
        </p:nvSpPr>
        <p:spPr>
          <a:xfrm>
            <a:off x="350693" y="6084967"/>
            <a:ext cx="11427450" cy="646331"/>
          </a:xfrm>
          <a:prstGeom prst="rect">
            <a:avLst/>
          </a:prstGeom>
          <a:noFill/>
          <a:ln>
            <a:solidFill>
              <a:srgbClr val="7030A0"/>
            </a:solidFill>
          </a:ln>
        </p:spPr>
        <p:txBody>
          <a:bodyPr wrap="square" lIns="91440" tIns="45720" rIns="91440" bIns="45720" rtlCol="0" anchor="t">
            <a:spAutoFit/>
          </a:bodyPr>
          <a:lstStyle/>
          <a:p>
            <a:r>
              <a:rPr lang="en-US" sz="1200" dirty="0"/>
              <a:t>A driver diagram is a visual display of your team’s theory of what “drives,” or contributes to, the achievement of a project aim. This clear picture of a team’s shared view is a useful tool for communicating to a range of stakeholders where a team is testing and working. A driver diagram shows the relationship between the overall aim of the project, the primary drivers (sometimes called “key drivers”) that contribute directly to achieving the aim and specific change ideas to test.</a:t>
            </a:r>
          </a:p>
        </p:txBody>
      </p:sp>
      <p:sp>
        <p:nvSpPr>
          <p:cNvPr id="37" name="TextBox 36">
            <a:extLst>
              <a:ext uri="{FF2B5EF4-FFF2-40B4-BE49-F238E27FC236}">
                <a16:creationId xmlns:a16="http://schemas.microsoft.com/office/drawing/2014/main" id="{A6124974-B177-B936-2A66-D012C02E0421}"/>
              </a:ext>
            </a:extLst>
          </p:cNvPr>
          <p:cNvSpPr txBox="1"/>
          <p:nvPr/>
        </p:nvSpPr>
        <p:spPr>
          <a:xfrm>
            <a:off x="478172" y="201336"/>
            <a:ext cx="3649211" cy="369332"/>
          </a:xfrm>
          <a:prstGeom prst="rect">
            <a:avLst/>
          </a:prstGeom>
          <a:solidFill>
            <a:schemeClr val="bg1">
              <a:lumMod val="95000"/>
            </a:schemeClr>
          </a:solidFill>
          <a:ln>
            <a:solidFill>
              <a:srgbClr val="7030A0"/>
            </a:solidFill>
          </a:ln>
        </p:spPr>
        <p:txBody>
          <a:bodyPr wrap="square" rtlCol="0">
            <a:spAutoFit/>
          </a:bodyPr>
          <a:lstStyle/>
          <a:p>
            <a:r>
              <a:rPr lang="en-US" dirty="0"/>
              <a:t>Driver Diagram: Element</a:t>
            </a:r>
          </a:p>
        </p:txBody>
      </p:sp>
      <p:sp>
        <p:nvSpPr>
          <p:cNvPr id="2" name="TextBox 1">
            <a:extLst>
              <a:ext uri="{FF2B5EF4-FFF2-40B4-BE49-F238E27FC236}">
                <a16:creationId xmlns:a16="http://schemas.microsoft.com/office/drawing/2014/main" id="{B979ABD2-2844-C2A8-AA2B-689BF6049694}"/>
              </a:ext>
            </a:extLst>
          </p:cNvPr>
          <p:cNvSpPr txBox="1"/>
          <p:nvPr/>
        </p:nvSpPr>
        <p:spPr>
          <a:xfrm>
            <a:off x="2732809" y="4770516"/>
            <a:ext cx="1984664" cy="369332"/>
          </a:xfrm>
          <a:prstGeom prst="rect">
            <a:avLst/>
          </a:prstGeom>
          <a:noFill/>
          <a:ln>
            <a:solidFill>
              <a:srgbClr val="7030A0"/>
            </a:solidFill>
          </a:ln>
        </p:spPr>
        <p:txBody>
          <a:bodyPr wrap="square" rtlCol="0">
            <a:spAutoFit/>
          </a:bodyPr>
          <a:lstStyle/>
          <a:p>
            <a:r>
              <a:rPr lang="en-US" dirty="0"/>
              <a:t>Primary Driver 3:</a:t>
            </a:r>
          </a:p>
        </p:txBody>
      </p:sp>
      <p:cxnSp>
        <p:nvCxnSpPr>
          <p:cNvPr id="4" name="Straight Arrow Connector 3">
            <a:extLst>
              <a:ext uri="{FF2B5EF4-FFF2-40B4-BE49-F238E27FC236}">
                <a16:creationId xmlns:a16="http://schemas.microsoft.com/office/drawing/2014/main" id="{655354F4-832B-DCEF-B40D-FAD025F58CE0}"/>
              </a:ext>
            </a:extLst>
          </p:cNvPr>
          <p:cNvCxnSpPr>
            <a:stCxn id="2" idx="1"/>
            <a:endCxn id="9" idx="3"/>
          </p:cNvCxnSpPr>
          <p:nvPr/>
        </p:nvCxnSpPr>
        <p:spPr>
          <a:xfrm flipH="1" flipV="1">
            <a:off x="2127539" y="3179067"/>
            <a:ext cx="605270" cy="17761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80247EF8-BFE0-5BCD-A2B6-3C9785DBF835}"/>
              </a:ext>
            </a:extLst>
          </p:cNvPr>
          <p:cNvSpPr txBox="1"/>
          <p:nvPr/>
        </p:nvSpPr>
        <p:spPr>
          <a:xfrm>
            <a:off x="5533158" y="4824388"/>
            <a:ext cx="2099542" cy="369332"/>
          </a:xfrm>
          <a:prstGeom prst="rect">
            <a:avLst/>
          </a:prstGeom>
          <a:noFill/>
          <a:ln>
            <a:solidFill>
              <a:srgbClr val="7030A0"/>
            </a:solidFill>
          </a:ln>
        </p:spPr>
        <p:txBody>
          <a:bodyPr wrap="square" rtlCol="0">
            <a:spAutoFit/>
          </a:bodyPr>
          <a:lstStyle/>
          <a:p>
            <a:r>
              <a:rPr lang="en-US" dirty="0"/>
              <a:t>Secondary Driver 2:</a:t>
            </a:r>
          </a:p>
        </p:txBody>
      </p:sp>
      <p:cxnSp>
        <p:nvCxnSpPr>
          <p:cNvPr id="7" name="Straight Arrow Connector 6">
            <a:extLst>
              <a:ext uri="{FF2B5EF4-FFF2-40B4-BE49-F238E27FC236}">
                <a16:creationId xmlns:a16="http://schemas.microsoft.com/office/drawing/2014/main" id="{BD5B12C3-B892-8217-8FCC-17569D3585F4}"/>
              </a:ext>
            </a:extLst>
          </p:cNvPr>
          <p:cNvCxnSpPr>
            <a:endCxn id="12" idx="3"/>
          </p:cNvCxnSpPr>
          <p:nvPr/>
        </p:nvCxnSpPr>
        <p:spPr>
          <a:xfrm flipH="1" flipV="1">
            <a:off x="4717473" y="3825398"/>
            <a:ext cx="815685" cy="13144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A6430668-C2E8-A495-836E-FFFC1F0F87B1}"/>
              </a:ext>
            </a:extLst>
          </p:cNvPr>
          <p:cNvCxnSpPr>
            <a:endCxn id="2" idx="3"/>
          </p:cNvCxnSpPr>
          <p:nvPr/>
        </p:nvCxnSpPr>
        <p:spPr>
          <a:xfrm flipH="1" flipV="1">
            <a:off x="4717473" y="4955182"/>
            <a:ext cx="815685" cy="2385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 name="TextBox 23">
            <a:extLst>
              <a:ext uri="{FF2B5EF4-FFF2-40B4-BE49-F238E27FC236}">
                <a16:creationId xmlns:a16="http://schemas.microsoft.com/office/drawing/2014/main" id="{B5AF71D8-98BF-B57F-175F-2F77434914E6}"/>
              </a:ext>
            </a:extLst>
          </p:cNvPr>
          <p:cNvSpPr txBox="1"/>
          <p:nvPr/>
        </p:nvSpPr>
        <p:spPr>
          <a:xfrm>
            <a:off x="8640038" y="5383718"/>
            <a:ext cx="2509405" cy="369332"/>
          </a:xfrm>
          <a:prstGeom prst="rect">
            <a:avLst/>
          </a:prstGeom>
          <a:noFill/>
          <a:ln>
            <a:solidFill>
              <a:srgbClr val="7030A0"/>
            </a:solidFill>
          </a:ln>
        </p:spPr>
        <p:txBody>
          <a:bodyPr wrap="square" rtlCol="0">
            <a:spAutoFit/>
          </a:bodyPr>
          <a:lstStyle/>
          <a:p>
            <a:r>
              <a:rPr lang="en-US" dirty="0"/>
              <a:t>Change Idea 4:</a:t>
            </a:r>
          </a:p>
        </p:txBody>
      </p:sp>
      <p:sp>
        <p:nvSpPr>
          <p:cNvPr id="26" name="TextBox 25">
            <a:extLst>
              <a:ext uri="{FF2B5EF4-FFF2-40B4-BE49-F238E27FC236}">
                <a16:creationId xmlns:a16="http://schemas.microsoft.com/office/drawing/2014/main" id="{E8FA9F0B-5E6D-920F-90A7-3A0F29A9C137}"/>
              </a:ext>
            </a:extLst>
          </p:cNvPr>
          <p:cNvSpPr txBox="1"/>
          <p:nvPr/>
        </p:nvSpPr>
        <p:spPr>
          <a:xfrm>
            <a:off x="8640038" y="4082135"/>
            <a:ext cx="2509405" cy="369332"/>
          </a:xfrm>
          <a:prstGeom prst="rect">
            <a:avLst/>
          </a:prstGeom>
          <a:noFill/>
          <a:ln>
            <a:solidFill>
              <a:srgbClr val="7030A0"/>
            </a:solidFill>
          </a:ln>
        </p:spPr>
        <p:txBody>
          <a:bodyPr wrap="square" rtlCol="0">
            <a:spAutoFit/>
          </a:bodyPr>
          <a:lstStyle/>
          <a:p>
            <a:r>
              <a:rPr lang="en-US" dirty="0"/>
              <a:t>Change Idea 2:</a:t>
            </a:r>
          </a:p>
        </p:txBody>
      </p:sp>
      <p:sp>
        <p:nvSpPr>
          <p:cNvPr id="28" name="TextBox 27">
            <a:extLst>
              <a:ext uri="{FF2B5EF4-FFF2-40B4-BE49-F238E27FC236}">
                <a16:creationId xmlns:a16="http://schemas.microsoft.com/office/drawing/2014/main" id="{FA32C57F-DF2D-1299-F37A-F13B3C9E049E}"/>
              </a:ext>
            </a:extLst>
          </p:cNvPr>
          <p:cNvSpPr txBox="1"/>
          <p:nvPr/>
        </p:nvSpPr>
        <p:spPr>
          <a:xfrm>
            <a:off x="8640038" y="4720597"/>
            <a:ext cx="2509405" cy="369332"/>
          </a:xfrm>
          <a:prstGeom prst="rect">
            <a:avLst/>
          </a:prstGeom>
          <a:noFill/>
          <a:ln>
            <a:solidFill>
              <a:srgbClr val="7030A0"/>
            </a:solidFill>
          </a:ln>
        </p:spPr>
        <p:txBody>
          <a:bodyPr wrap="square" rtlCol="0">
            <a:spAutoFit/>
          </a:bodyPr>
          <a:lstStyle/>
          <a:p>
            <a:r>
              <a:rPr lang="en-US" dirty="0"/>
              <a:t>Change Idea 3:</a:t>
            </a:r>
          </a:p>
        </p:txBody>
      </p:sp>
      <p:cxnSp>
        <p:nvCxnSpPr>
          <p:cNvPr id="32" name="Straight Arrow Connector 31">
            <a:extLst>
              <a:ext uri="{FF2B5EF4-FFF2-40B4-BE49-F238E27FC236}">
                <a16:creationId xmlns:a16="http://schemas.microsoft.com/office/drawing/2014/main" id="{DF260429-EB3A-7FEF-7CB2-544B11246B82}"/>
              </a:ext>
            </a:extLst>
          </p:cNvPr>
          <p:cNvCxnSpPr>
            <a:stCxn id="26" idx="1"/>
            <a:endCxn id="15" idx="3"/>
          </p:cNvCxnSpPr>
          <p:nvPr/>
        </p:nvCxnSpPr>
        <p:spPr>
          <a:xfrm flipH="1" flipV="1">
            <a:off x="7517822" y="4071776"/>
            <a:ext cx="1122216" cy="1950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8" name="Straight Arrow Connector 37">
            <a:extLst>
              <a:ext uri="{FF2B5EF4-FFF2-40B4-BE49-F238E27FC236}">
                <a16:creationId xmlns:a16="http://schemas.microsoft.com/office/drawing/2014/main" id="{45AA3722-6767-E227-6500-5A5ECA1CCCD5}"/>
              </a:ext>
            </a:extLst>
          </p:cNvPr>
          <p:cNvCxnSpPr>
            <a:stCxn id="28" idx="1"/>
            <a:endCxn id="5" idx="3"/>
          </p:cNvCxnSpPr>
          <p:nvPr/>
        </p:nvCxnSpPr>
        <p:spPr>
          <a:xfrm flipH="1">
            <a:off x="7632700" y="4905263"/>
            <a:ext cx="1007338" cy="10379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DB70CC6F-6F95-CCB2-4589-CEF99F3CFCB5}"/>
              </a:ext>
            </a:extLst>
          </p:cNvPr>
          <p:cNvCxnSpPr>
            <a:stCxn id="24" idx="1"/>
          </p:cNvCxnSpPr>
          <p:nvPr/>
        </p:nvCxnSpPr>
        <p:spPr>
          <a:xfrm flipH="1" flipV="1">
            <a:off x="7785100" y="5066814"/>
            <a:ext cx="854938" cy="50157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1" name="TextBox 40">
            <a:extLst>
              <a:ext uri="{FF2B5EF4-FFF2-40B4-BE49-F238E27FC236}">
                <a16:creationId xmlns:a16="http://schemas.microsoft.com/office/drawing/2014/main" id="{D2826510-D859-846E-8505-AE0373C76126}"/>
              </a:ext>
            </a:extLst>
          </p:cNvPr>
          <p:cNvSpPr txBox="1"/>
          <p:nvPr/>
        </p:nvSpPr>
        <p:spPr>
          <a:xfrm>
            <a:off x="7045959" y="0"/>
            <a:ext cx="5019041"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7030A0"/>
                </a:solidFill>
                <a:effectLst/>
                <a:uLnTx/>
                <a:uFillTx/>
                <a:latin typeface="Gill Sans MT" panose="020B0502020104020203"/>
                <a:ea typeface="+mn-ea"/>
                <a:cs typeface="+mn-cs"/>
              </a:rPr>
              <a:t>EDUCATIONAL QUALITY IMPROVEMENT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7030A0"/>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7136590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6b6dd5b-f02f-441a-99a0-162ac5060bd2}" enabled="0" method="" siteId="{f6b6dd5b-f02f-441a-99a0-162ac5060bd2}" removed="1"/>
</clbl:labelList>
</file>

<file path=docProps/app.xml><?xml version="1.0" encoding="utf-8"?>
<Properties xmlns="http://schemas.openxmlformats.org/officeDocument/2006/extended-properties" xmlns:vt="http://schemas.openxmlformats.org/officeDocument/2006/docPropsVTypes">
  <TotalTime>18</TotalTime>
  <Words>357</Words>
  <Application>Microsoft Office PowerPoint</Application>
  <PresentationFormat>Widescreen</PresentationFormat>
  <Paragraphs>27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Gill Sans MT</vt:lpstr>
      <vt:lpstr>Office Theme</vt:lpstr>
      <vt:lpstr>Driver Diagram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Jung Lee</dc:creator>
  <cp:lastModifiedBy>Rhea Fagnan</cp:lastModifiedBy>
  <cp:revision>8</cp:revision>
  <dcterms:created xsi:type="dcterms:W3CDTF">2023-04-17T23:54:25Z</dcterms:created>
  <dcterms:modified xsi:type="dcterms:W3CDTF">2023-12-15T21:50:23Z</dcterms:modified>
</cp:coreProperties>
</file>