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5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9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2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8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6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4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3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5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8C192-E67B-45AE-96E3-AF642F0594E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44CB-86BC-4524-AB17-A0FE7F5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WRITE in 2020-2021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38 students</a:t>
            </a:r>
          </a:p>
          <a:p>
            <a:r>
              <a:rPr lang="en-US" dirty="0" smtClean="0"/>
              <a:t>35 sites </a:t>
            </a:r>
          </a:p>
          <a:p>
            <a:r>
              <a:rPr lang="en-US" dirty="0" smtClean="0"/>
              <a:t>Regional breakdown</a:t>
            </a:r>
          </a:p>
          <a:p>
            <a:pPr lvl="1"/>
            <a:r>
              <a:rPr lang="en-US" dirty="0" smtClean="0"/>
              <a:t>13 Montana students</a:t>
            </a:r>
          </a:p>
          <a:p>
            <a:pPr lvl="1"/>
            <a:r>
              <a:rPr lang="en-US" dirty="0" smtClean="0"/>
              <a:t>4 Wyoming students</a:t>
            </a:r>
          </a:p>
          <a:p>
            <a:pPr lvl="1"/>
            <a:r>
              <a:rPr lang="en-US" dirty="0" smtClean="0"/>
              <a:t>8 Idaho students</a:t>
            </a:r>
          </a:p>
          <a:p>
            <a:pPr lvl="1"/>
            <a:r>
              <a:rPr lang="en-US" dirty="0" smtClean="0"/>
              <a:t>11 Washington students</a:t>
            </a:r>
          </a:p>
          <a:p>
            <a:pPr lvl="2"/>
            <a:r>
              <a:rPr lang="en-US" dirty="0" smtClean="0"/>
              <a:t>7 Eastern Washington</a:t>
            </a:r>
          </a:p>
          <a:p>
            <a:pPr lvl="2"/>
            <a:r>
              <a:rPr lang="en-US" dirty="0" smtClean="0"/>
              <a:t>4 Western Washington</a:t>
            </a:r>
          </a:p>
          <a:p>
            <a:pPr lvl="1"/>
            <a:r>
              <a:rPr lang="en-US" dirty="0" smtClean="0"/>
              <a:t>2 Alaska students</a:t>
            </a:r>
          </a:p>
          <a:p>
            <a:pPr lvl="1"/>
            <a:endParaRPr lang="en-US" dirty="0"/>
          </a:p>
        </p:txBody>
      </p:sp>
      <p:pic>
        <p:nvPicPr>
          <p:cNvPr id="2050" name="Picture 2" descr="Image result for othello wa landsc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354" y="1690687"/>
            <a:ext cx="6313805" cy="419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253355" y="6082348"/>
            <a:ext cx="6313804" cy="4098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Othello, WA</a:t>
            </a:r>
          </a:p>
          <a:p>
            <a:pPr lvl="1"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2958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2019 WRITE Excellence in Teaching Nominees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16528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Jonathan </a:t>
            </a:r>
            <a:r>
              <a:rPr lang="en-US" sz="4000" dirty="0" err="1" smtClean="0"/>
              <a:t>Currey</a:t>
            </a:r>
            <a:r>
              <a:rPr lang="en-US" sz="4000" dirty="0" smtClean="0"/>
              <a:t>, MD</a:t>
            </a:r>
          </a:p>
          <a:p>
            <a:pPr marL="0" indent="0">
              <a:buNone/>
            </a:pPr>
            <a:r>
              <a:rPr lang="en-US" sz="4000" dirty="0" smtClean="0"/>
              <a:t>Catherine Doyle, MD</a:t>
            </a:r>
          </a:p>
          <a:p>
            <a:pPr marL="0" indent="0">
              <a:buNone/>
            </a:pPr>
            <a:r>
              <a:rPr lang="en-US" sz="4000" dirty="0" smtClean="0"/>
              <a:t>Jill </a:t>
            </a:r>
            <a:r>
              <a:rPr lang="en-US" sz="4000" dirty="0" err="1" smtClean="0"/>
              <a:t>Dudik</a:t>
            </a:r>
            <a:r>
              <a:rPr lang="en-US" sz="4000" dirty="0" smtClean="0"/>
              <a:t>-Bross, MD</a:t>
            </a:r>
          </a:p>
          <a:p>
            <a:pPr marL="0" indent="0">
              <a:buNone/>
            </a:pPr>
            <a:r>
              <a:rPr lang="en-US" sz="4000" dirty="0" smtClean="0"/>
              <a:t>Sue Gallo, MD</a:t>
            </a:r>
          </a:p>
          <a:p>
            <a:pPr marL="0" indent="0">
              <a:buNone/>
            </a:pPr>
            <a:r>
              <a:rPr lang="en-US" sz="4000" dirty="0" err="1" smtClean="0"/>
              <a:t>KayCee</a:t>
            </a:r>
            <a:r>
              <a:rPr lang="en-US" sz="4000" dirty="0" smtClean="0"/>
              <a:t> Gardner, MD</a:t>
            </a:r>
          </a:p>
          <a:p>
            <a:pPr marL="0" indent="0">
              <a:buNone/>
            </a:pPr>
            <a:r>
              <a:rPr lang="en-US" sz="4000" dirty="0" smtClean="0"/>
              <a:t>Burke Hansen, MD</a:t>
            </a:r>
          </a:p>
          <a:p>
            <a:pPr marL="0" indent="0">
              <a:buNone/>
            </a:pPr>
            <a:r>
              <a:rPr lang="en-US" sz="4000" dirty="0" smtClean="0"/>
              <a:t>Julie Lyons, MD</a:t>
            </a:r>
          </a:p>
          <a:p>
            <a:pPr marL="0" indent="0">
              <a:buNone/>
            </a:pPr>
            <a:r>
              <a:rPr lang="en-US" sz="4000" dirty="0" smtClean="0"/>
              <a:t>Ashley Quanbeck, MD</a:t>
            </a:r>
          </a:p>
          <a:p>
            <a:pPr marL="0" indent="0">
              <a:buNone/>
            </a:pPr>
            <a:r>
              <a:rPr lang="en-US" sz="4000" dirty="0" smtClean="0"/>
              <a:t>Terry Smith, Do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Bob Urata, MD</a:t>
            </a:r>
          </a:p>
          <a:p>
            <a:pPr marL="0" indent="0">
              <a:buNone/>
            </a:pPr>
            <a:r>
              <a:rPr lang="en-US" sz="4000" dirty="0" smtClean="0"/>
              <a:t>Kelly Walker, MD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0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20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2019 WRITE Excellence in </a:t>
            </a:r>
            <a:r>
              <a:rPr lang="en-US" sz="5400" dirty="0" smtClean="0"/>
              <a:t>Teaching Award Winners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Alaska</a:t>
            </a:r>
          </a:p>
          <a:p>
            <a:pPr lvl="1"/>
            <a:r>
              <a:rPr lang="en-US" dirty="0" smtClean="0"/>
              <a:t>Andrew Sanders, MD</a:t>
            </a:r>
          </a:p>
          <a:p>
            <a:r>
              <a:rPr lang="en-US" dirty="0" smtClean="0"/>
              <a:t>Eastern Washington</a:t>
            </a:r>
          </a:p>
          <a:p>
            <a:pPr lvl="1"/>
            <a:r>
              <a:rPr lang="en-US" dirty="0" smtClean="0"/>
              <a:t>Dennis Kearns, MD</a:t>
            </a:r>
          </a:p>
          <a:p>
            <a:r>
              <a:rPr lang="en-US" dirty="0" smtClean="0"/>
              <a:t>Idaho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Meulenberg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Montana</a:t>
            </a:r>
          </a:p>
          <a:p>
            <a:pPr lvl="1"/>
            <a:r>
              <a:rPr lang="en-US" dirty="0" smtClean="0"/>
              <a:t>Laura Twist, MD</a:t>
            </a:r>
          </a:p>
          <a:p>
            <a:r>
              <a:rPr lang="en-US" dirty="0" smtClean="0"/>
              <a:t>Western Washington</a:t>
            </a:r>
          </a:p>
          <a:p>
            <a:pPr lvl="1"/>
            <a:r>
              <a:rPr lang="en-US" dirty="0" smtClean="0"/>
              <a:t>Sarah </a:t>
            </a:r>
            <a:r>
              <a:rPr lang="en-US" dirty="0" err="1" smtClean="0"/>
              <a:t>Heiner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Wyoming</a:t>
            </a:r>
          </a:p>
          <a:p>
            <a:pPr lvl="1"/>
            <a:r>
              <a:rPr lang="en-US" dirty="0" smtClean="0"/>
              <a:t>Patrick Yost, MD</a:t>
            </a:r>
            <a:endParaRPr lang="en-US" dirty="0"/>
          </a:p>
        </p:txBody>
      </p:sp>
      <p:pic>
        <p:nvPicPr>
          <p:cNvPr id="1026" name="Picture 2" descr="photo of Andrew Briggs Sanders M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97" y="1732279"/>
            <a:ext cx="1638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earns-dennis-md-2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315" y="1724502"/>
            <a:ext cx="1901189" cy="190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222" y="1690688"/>
            <a:ext cx="1953578" cy="195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wistLauraPh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97" y="4001294"/>
            <a:ext cx="1918018" cy="239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ort Townsend, Doct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033" y="4001293"/>
            <a:ext cx="1901189" cy="23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atrick Yos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775" y="4001294"/>
            <a:ext cx="1799897" cy="23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0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122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WRITE in 2020-2021</vt:lpstr>
      <vt:lpstr>2019 WRITE Excellence in Teaching Nominees</vt:lpstr>
      <vt:lpstr>2019 WRITE Excellence in Teaching Award Winners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WRITE Excellence in Teaching Nominees</dc:title>
  <dc:creator>Danielle Bienz</dc:creator>
  <cp:lastModifiedBy>Danielle Bienz</cp:lastModifiedBy>
  <cp:revision>4</cp:revision>
  <dcterms:created xsi:type="dcterms:W3CDTF">2019-09-13T18:05:31Z</dcterms:created>
  <dcterms:modified xsi:type="dcterms:W3CDTF">2019-09-13T18:27:06Z</dcterms:modified>
</cp:coreProperties>
</file>