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Lst>
  <p:notesMasterIdLst>
    <p:notesMasterId r:id="rId47"/>
  </p:notesMasterIdLst>
  <p:sldIdLst>
    <p:sldId id="256" r:id="rId16"/>
    <p:sldId id="257" r:id="rId17"/>
    <p:sldId id="258" r:id="rId18"/>
    <p:sldId id="263" r:id="rId19"/>
    <p:sldId id="259" r:id="rId20"/>
    <p:sldId id="260" r:id="rId21"/>
    <p:sldId id="262" r:id="rId22"/>
    <p:sldId id="261" r:id="rId23"/>
    <p:sldId id="264" r:id="rId24"/>
    <p:sldId id="265" r:id="rId25"/>
    <p:sldId id="266" r:id="rId26"/>
    <p:sldId id="281" r:id="rId27"/>
    <p:sldId id="288" r:id="rId28"/>
    <p:sldId id="272" r:id="rId29"/>
    <p:sldId id="267" r:id="rId30"/>
    <p:sldId id="271" r:id="rId31"/>
    <p:sldId id="275" r:id="rId32"/>
    <p:sldId id="277" r:id="rId33"/>
    <p:sldId id="268" r:id="rId34"/>
    <p:sldId id="269" r:id="rId35"/>
    <p:sldId id="284" r:id="rId36"/>
    <p:sldId id="289" r:id="rId37"/>
    <p:sldId id="276" r:id="rId38"/>
    <p:sldId id="279" r:id="rId39"/>
    <p:sldId id="273" r:id="rId40"/>
    <p:sldId id="274" r:id="rId41"/>
    <p:sldId id="280" r:id="rId42"/>
    <p:sldId id="286" r:id="rId43"/>
    <p:sldId id="285" r:id="rId44"/>
    <p:sldId id="287" r:id="rId45"/>
    <p:sldId id="282" r:id="rId46"/>
  </p:sldIdLst>
  <p:sldSz cx="12192000" cy="6858000"/>
  <p:notesSz cx="6858000" cy="9144000"/>
  <p:defaultTextStyle>
    <a:defPPr>
      <a:defRPr lang="en-US"/>
    </a:defPPr>
    <a:lvl1pPr algn="l" rtl="0" fontAlgn="base">
      <a:spcBef>
        <a:spcPct val="0"/>
      </a:spcBef>
      <a:spcAft>
        <a:spcPct val="0"/>
      </a:spcAft>
      <a:defRPr sz="2400" kern="1200">
        <a:solidFill>
          <a:schemeClr val="bg1"/>
        </a:solidFill>
        <a:latin typeface="Arial" panose="020B0604020202020204" pitchFamily="34" charset="0"/>
        <a:ea typeface="Geneva" pitchFamily="28" charset="-128"/>
        <a:cs typeface="+mn-cs"/>
      </a:defRPr>
    </a:lvl1pPr>
    <a:lvl2pPr marL="457200" algn="l" rtl="0" fontAlgn="base">
      <a:spcBef>
        <a:spcPct val="0"/>
      </a:spcBef>
      <a:spcAft>
        <a:spcPct val="0"/>
      </a:spcAft>
      <a:defRPr sz="2400" kern="1200">
        <a:solidFill>
          <a:schemeClr val="bg1"/>
        </a:solidFill>
        <a:latin typeface="Arial" panose="020B0604020202020204" pitchFamily="34" charset="0"/>
        <a:ea typeface="Geneva" pitchFamily="28" charset="-128"/>
        <a:cs typeface="+mn-cs"/>
      </a:defRPr>
    </a:lvl2pPr>
    <a:lvl3pPr marL="914400" algn="l" rtl="0" fontAlgn="base">
      <a:spcBef>
        <a:spcPct val="0"/>
      </a:spcBef>
      <a:spcAft>
        <a:spcPct val="0"/>
      </a:spcAft>
      <a:defRPr sz="2400" kern="1200">
        <a:solidFill>
          <a:schemeClr val="bg1"/>
        </a:solidFill>
        <a:latin typeface="Arial" panose="020B0604020202020204" pitchFamily="34" charset="0"/>
        <a:ea typeface="Geneva" pitchFamily="28" charset="-128"/>
        <a:cs typeface="+mn-cs"/>
      </a:defRPr>
    </a:lvl3pPr>
    <a:lvl4pPr marL="1371600" algn="l" rtl="0" fontAlgn="base">
      <a:spcBef>
        <a:spcPct val="0"/>
      </a:spcBef>
      <a:spcAft>
        <a:spcPct val="0"/>
      </a:spcAft>
      <a:defRPr sz="2400" kern="1200">
        <a:solidFill>
          <a:schemeClr val="bg1"/>
        </a:solidFill>
        <a:latin typeface="Arial" panose="020B0604020202020204" pitchFamily="34" charset="0"/>
        <a:ea typeface="Geneva" pitchFamily="28" charset="-128"/>
        <a:cs typeface="+mn-cs"/>
      </a:defRPr>
    </a:lvl4pPr>
    <a:lvl5pPr marL="1828800" algn="l" rtl="0" fontAlgn="base">
      <a:spcBef>
        <a:spcPct val="0"/>
      </a:spcBef>
      <a:spcAft>
        <a:spcPct val="0"/>
      </a:spcAft>
      <a:defRPr sz="2400" kern="1200">
        <a:solidFill>
          <a:schemeClr val="bg1"/>
        </a:solidFill>
        <a:latin typeface="Arial" panose="020B0604020202020204" pitchFamily="34" charset="0"/>
        <a:ea typeface="Geneva" pitchFamily="28" charset="-128"/>
        <a:cs typeface="+mn-cs"/>
      </a:defRPr>
    </a:lvl5pPr>
    <a:lvl6pPr marL="2286000" algn="l" defTabSz="914400" rtl="0" eaLnBrk="1" latinLnBrk="0" hangingPunct="1">
      <a:defRPr sz="2400" kern="1200">
        <a:solidFill>
          <a:schemeClr val="bg1"/>
        </a:solidFill>
        <a:latin typeface="Arial" panose="020B0604020202020204" pitchFamily="34" charset="0"/>
        <a:ea typeface="Geneva" pitchFamily="28" charset="-128"/>
        <a:cs typeface="+mn-cs"/>
      </a:defRPr>
    </a:lvl6pPr>
    <a:lvl7pPr marL="2743200" algn="l" defTabSz="914400" rtl="0" eaLnBrk="1" latinLnBrk="0" hangingPunct="1">
      <a:defRPr sz="2400" kern="1200">
        <a:solidFill>
          <a:schemeClr val="bg1"/>
        </a:solidFill>
        <a:latin typeface="Arial" panose="020B0604020202020204" pitchFamily="34" charset="0"/>
        <a:ea typeface="Geneva" pitchFamily="28" charset="-128"/>
        <a:cs typeface="+mn-cs"/>
      </a:defRPr>
    </a:lvl7pPr>
    <a:lvl8pPr marL="3200400" algn="l" defTabSz="914400" rtl="0" eaLnBrk="1" latinLnBrk="0" hangingPunct="1">
      <a:defRPr sz="2400" kern="1200">
        <a:solidFill>
          <a:schemeClr val="bg1"/>
        </a:solidFill>
        <a:latin typeface="Arial" panose="020B0604020202020204" pitchFamily="34" charset="0"/>
        <a:ea typeface="Geneva" pitchFamily="28" charset="-128"/>
        <a:cs typeface="+mn-cs"/>
      </a:defRPr>
    </a:lvl8pPr>
    <a:lvl9pPr marL="3657600" algn="l" defTabSz="914400" rtl="0" eaLnBrk="1" latinLnBrk="0" hangingPunct="1">
      <a:defRPr sz="2400" kern="1200">
        <a:solidFill>
          <a:schemeClr val="bg1"/>
        </a:solidFill>
        <a:latin typeface="Arial" panose="020B0604020202020204" pitchFamily="34" charset="0"/>
        <a:ea typeface="Geneva" pitchFamily="28"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2" autoAdjust="0"/>
    <p:restoredTop sz="96433" autoAdjust="0"/>
  </p:normalViewPr>
  <p:slideViewPr>
    <p:cSldViewPr snapToGrid="0">
      <p:cViewPr varScale="1">
        <p:scale>
          <a:sx n="105" d="100"/>
          <a:sy n="105" d="100"/>
        </p:scale>
        <p:origin x="120" y="26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53DE65-3E19-4FA8-867E-90F624765862}" type="datetimeFigureOut">
              <a:rPr lang="en-US" smtClean="0"/>
              <a:t>9/10/2019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2D90AC-CFF9-4D5B-9AB0-0E7E1AA0E2E5}" type="slidenum">
              <a:rPr lang="en-US" smtClean="0"/>
              <a:t>‹#›</a:t>
            </a:fld>
            <a:endParaRPr lang="en-US" dirty="0"/>
          </a:p>
        </p:txBody>
      </p:sp>
    </p:spTree>
    <p:extLst>
      <p:ext uri="{BB962C8B-B14F-4D97-AF65-F5344CB8AC3E}">
        <p14:creationId xmlns:p14="http://schemas.microsoft.com/office/powerpoint/2010/main" val="2464514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3-17 numbers</a:t>
            </a:r>
          </a:p>
          <a:p>
            <a:r>
              <a:rPr lang="en-US" dirty="0" smtClean="0"/>
              <a:t>Only</a:t>
            </a:r>
            <a:r>
              <a:rPr lang="en-US" baseline="0" dirty="0" smtClean="0"/>
              <a:t> infrequent or frequent count</a:t>
            </a:r>
            <a:endParaRPr lang="en-US" dirty="0"/>
          </a:p>
        </p:txBody>
      </p:sp>
      <p:sp>
        <p:nvSpPr>
          <p:cNvPr id="4" name="Slide Number Placeholder 3"/>
          <p:cNvSpPr>
            <a:spLocks noGrp="1"/>
          </p:cNvSpPr>
          <p:nvPr>
            <p:ph type="sldNum" sz="quarter" idx="10"/>
          </p:nvPr>
        </p:nvSpPr>
        <p:spPr/>
        <p:txBody>
          <a:bodyPr/>
          <a:lstStyle/>
          <a:p>
            <a:fld id="{002D90AC-CFF9-4D5B-9AB0-0E7E1AA0E2E5}" type="slidenum">
              <a:rPr lang="en-US" smtClean="0"/>
              <a:t>5</a:t>
            </a:fld>
            <a:endParaRPr lang="en-US" dirty="0"/>
          </a:p>
        </p:txBody>
      </p:sp>
    </p:spTree>
    <p:extLst>
      <p:ext uri="{BB962C8B-B14F-4D97-AF65-F5344CB8AC3E}">
        <p14:creationId xmlns:p14="http://schemas.microsoft.com/office/powerpoint/2010/main" val="38302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Honors</a:t>
            </a:r>
            <a:endParaRPr lang="en-US" dirty="0"/>
          </a:p>
        </p:txBody>
      </p:sp>
      <p:sp>
        <p:nvSpPr>
          <p:cNvPr id="4" name="Slide Number Placeholder 3"/>
          <p:cNvSpPr>
            <a:spLocks noGrp="1"/>
          </p:cNvSpPr>
          <p:nvPr>
            <p:ph type="sldNum" sz="quarter" idx="10"/>
          </p:nvPr>
        </p:nvSpPr>
        <p:spPr/>
        <p:txBody>
          <a:bodyPr/>
          <a:lstStyle/>
          <a:p>
            <a:fld id="{002D90AC-CFF9-4D5B-9AB0-0E7E1AA0E2E5}" type="slidenum">
              <a:rPr lang="en-US" smtClean="0"/>
              <a:t>6</a:t>
            </a:fld>
            <a:endParaRPr lang="en-US" dirty="0"/>
          </a:p>
        </p:txBody>
      </p:sp>
    </p:spTree>
    <p:extLst>
      <p:ext uri="{BB962C8B-B14F-4D97-AF65-F5344CB8AC3E}">
        <p14:creationId xmlns:p14="http://schemas.microsoft.com/office/powerpoint/2010/main" val="1021980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 Pass</a:t>
            </a:r>
            <a:endParaRPr lang="en-US" dirty="0"/>
          </a:p>
        </p:txBody>
      </p:sp>
      <p:sp>
        <p:nvSpPr>
          <p:cNvPr id="4" name="Slide Number Placeholder 3"/>
          <p:cNvSpPr>
            <a:spLocks noGrp="1"/>
          </p:cNvSpPr>
          <p:nvPr>
            <p:ph type="sldNum" sz="quarter" idx="10"/>
          </p:nvPr>
        </p:nvSpPr>
        <p:spPr/>
        <p:txBody>
          <a:bodyPr/>
          <a:lstStyle/>
          <a:p>
            <a:fld id="{002D90AC-CFF9-4D5B-9AB0-0E7E1AA0E2E5}" type="slidenum">
              <a:rPr lang="en-US" smtClean="0"/>
              <a:t>8</a:t>
            </a:fld>
            <a:endParaRPr lang="en-US" dirty="0"/>
          </a:p>
        </p:txBody>
      </p:sp>
    </p:spTree>
    <p:extLst>
      <p:ext uri="{BB962C8B-B14F-4D97-AF65-F5344CB8AC3E}">
        <p14:creationId xmlns:p14="http://schemas.microsoft.com/office/powerpoint/2010/main" val="1237548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Honors</a:t>
            </a:r>
            <a:endParaRPr lang="en-US" dirty="0"/>
          </a:p>
        </p:txBody>
      </p:sp>
      <p:sp>
        <p:nvSpPr>
          <p:cNvPr id="4" name="Slide Number Placeholder 3"/>
          <p:cNvSpPr>
            <a:spLocks noGrp="1"/>
          </p:cNvSpPr>
          <p:nvPr>
            <p:ph type="sldNum" sz="quarter" idx="10"/>
          </p:nvPr>
        </p:nvSpPr>
        <p:spPr/>
        <p:txBody>
          <a:bodyPr/>
          <a:lstStyle/>
          <a:p>
            <a:fld id="{002D90AC-CFF9-4D5B-9AB0-0E7E1AA0E2E5}" type="slidenum">
              <a:rPr lang="en-US" smtClean="0"/>
              <a:t>10</a:t>
            </a:fld>
            <a:endParaRPr lang="en-US" dirty="0"/>
          </a:p>
        </p:txBody>
      </p:sp>
    </p:spTree>
    <p:extLst>
      <p:ext uri="{BB962C8B-B14F-4D97-AF65-F5344CB8AC3E}">
        <p14:creationId xmlns:p14="http://schemas.microsoft.com/office/powerpoint/2010/main" val="87261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1=unacceptable</a:t>
            </a:r>
          </a:p>
          <a:p>
            <a:r>
              <a:rPr lang="en-US" dirty="0" smtClean="0"/>
              <a:t>2=below expectations</a:t>
            </a:r>
          </a:p>
          <a:p>
            <a:r>
              <a:rPr lang="en-US" dirty="0" smtClean="0"/>
              <a:t>3= meets expectations</a:t>
            </a:r>
          </a:p>
          <a:p>
            <a:r>
              <a:rPr lang="en-US" dirty="0" smtClean="0"/>
              <a:t>4= exceeds expectations</a:t>
            </a:r>
          </a:p>
          <a:p>
            <a:r>
              <a:rPr lang="en-US" dirty="0" smtClean="0"/>
              <a:t>5=exceptional</a:t>
            </a:r>
            <a:endParaRPr lang="en-US" dirty="0"/>
          </a:p>
        </p:txBody>
      </p:sp>
      <p:sp>
        <p:nvSpPr>
          <p:cNvPr id="4" name="Slide Number Placeholder 3"/>
          <p:cNvSpPr>
            <a:spLocks noGrp="1"/>
          </p:cNvSpPr>
          <p:nvPr>
            <p:ph type="sldNum" sz="quarter" idx="10"/>
          </p:nvPr>
        </p:nvSpPr>
        <p:spPr/>
        <p:txBody>
          <a:bodyPr/>
          <a:lstStyle/>
          <a:p>
            <a:fld id="{002D90AC-CFF9-4D5B-9AB0-0E7E1AA0E2E5}" type="slidenum">
              <a:rPr lang="en-US" smtClean="0"/>
              <a:t>11</a:t>
            </a:fld>
            <a:endParaRPr lang="en-US" dirty="0"/>
          </a:p>
        </p:txBody>
      </p:sp>
    </p:spTree>
    <p:extLst>
      <p:ext uri="{BB962C8B-B14F-4D97-AF65-F5344CB8AC3E}">
        <p14:creationId xmlns:p14="http://schemas.microsoft.com/office/powerpoint/2010/main" val="1407188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weeks after student finishes.</a:t>
            </a:r>
            <a:r>
              <a:rPr lang="en-US" baseline="0" dirty="0" smtClean="0"/>
              <a:t> 4 weeks is when we have to turn them in.</a:t>
            </a:r>
            <a:endParaRPr lang="en-US" dirty="0"/>
          </a:p>
        </p:txBody>
      </p:sp>
      <p:sp>
        <p:nvSpPr>
          <p:cNvPr id="4" name="Slide Number Placeholder 3"/>
          <p:cNvSpPr>
            <a:spLocks noGrp="1"/>
          </p:cNvSpPr>
          <p:nvPr>
            <p:ph type="sldNum" sz="quarter" idx="10"/>
          </p:nvPr>
        </p:nvSpPr>
        <p:spPr/>
        <p:txBody>
          <a:bodyPr/>
          <a:lstStyle/>
          <a:p>
            <a:fld id="{002D90AC-CFF9-4D5B-9AB0-0E7E1AA0E2E5}" type="slidenum">
              <a:rPr lang="en-US" smtClean="0"/>
              <a:t>30</a:t>
            </a:fld>
            <a:endParaRPr lang="en-US" dirty="0"/>
          </a:p>
        </p:txBody>
      </p:sp>
    </p:spTree>
    <p:extLst>
      <p:ext uri="{BB962C8B-B14F-4D97-AF65-F5344CB8AC3E}">
        <p14:creationId xmlns:p14="http://schemas.microsoft.com/office/powerpoint/2010/main" val="3819369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5"/>
          <p:cNvSpPr>
            <a:spLocks noChangeArrowheads="1"/>
          </p:cNvSpPr>
          <p:nvPr/>
        </p:nvSpPr>
        <p:spPr bwMode="auto">
          <a:xfrm>
            <a:off x="287867" y="228600"/>
            <a:ext cx="11578167" cy="4737100"/>
          </a:xfrm>
          <a:prstGeom prst="roundRect">
            <a:avLst>
              <a:gd name="adj" fmla="val 3787"/>
            </a:avLst>
          </a:prstGeom>
          <a:solidFill>
            <a:srgbClr val="007B9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Geneva" pitchFamily="28" charset="-128"/>
              </a:defRPr>
            </a:lvl1pPr>
            <a:lvl2pPr marL="742950" indent="-285750" eaLnBrk="0" hangingPunct="0">
              <a:defRPr sz="2400">
                <a:solidFill>
                  <a:schemeClr val="bg1"/>
                </a:solidFill>
                <a:latin typeface="Arial" charset="0"/>
                <a:ea typeface="Geneva" pitchFamily="28" charset="-128"/>
              </a:defRPr>
            </a:lvl2pPr>
            <a:lvl3pPr marL="1143000" indent="-228600" eaLnBrk="0" hangingPunct="0">
              <a:defRPr sz="2400">
                <a:solidFill>
                  <a:schemeClr val="bg1"/>
                </a:solidFill>
                <a:latin typeface="Arial" charset="0"/>
                <a:ea typeface="Geneva" pitchFamily="28" charset="-128"/>
              </a:defRPr>
            </a:lvl3pPr>
            <a:lvl4pPr marL="1600200" indent="-228600" eaLnBrk="0" hangingPunct="0">
              <a:defRPr sz="2400">
                <a:solidFill>
                  <a:schemeClr val="bg1"/>
                </a:solidFill>
                <a:latin typeface="Arial" charset="0"/>
                <a:ea typeface="Geneva" pitchFamily="28" charset="-128"/>
              </a:defRPr>
            </a:lvl4pPr>
            <a:lvl5pPr marL="2057400" indent="-228600" eaLnBrk="0" hangingPunct="0">
              <a:defRPr sz="2400">
                <a:solidFill>
                  <a:schemeClr val="bg1"/>
                </a:solidFill>
                <a:latin typeface="Arial" charset="0"/>
                <a:ea typeface="Geneva" pitchFamily="28" charset="-128"/>
              </a:defRPr>
            </a:lvl5pPr>
            <a:lvl6pPr marL="2514600" indent="-228600" eaLnBrk="0" fontAlgn="base" hangingPunct="0">
              <a:spcBef>
                <a:spcPct val="0"/>
              </a:spcBef>
              <a:spcAft>
                <a:spcPct val="0"/>
              </a:spcAft>
              <a:defRPr sz="2400">
                <a:solidFill>
                  <a:schemeClr val="bg1"/>
                </a:solidFill>
                <a:latin typeface="Arial" charset="0"/>
                <a:ea typeface="Geneva" pitchFamily="28" charset="-128"/>
              </a:defRPr>
            </a:lvl6pPr>
            <a:lvl7pPr marL="2971800" indent="-228600" eaLnBrk="0" fontAlgn="base" hangingPunct="0">
              <a:spcBef>
                <a:spcPct val="0"/>
              </a:spcBef>
              <a:spcAft>
                <a:spcPct val="0"/>
              </a:spcAft>
              <a:defRPr sz="2400">
                <a:solidFill>
                  <a:schemeClr val="bg1"/>
                </a:solidFill>
                <a:latin typeface="Arial" charset="0"/>
                <a:ea typeface="Geneva" pitchFamily="28" charset="-128"/>
              </a:defRPr>
            </a:lvl7pPr>
            <a:lvl8pPr marL="3429000" indent="-228600" eaLnBrk="0" fontAlgn="base" hangingPunct="0">
              <a:spcBef>
                <a:spcPct val="0"/>
              </a:spcBef>
              <a:spcAft>
                <a:spcPct val="0"/>
              </a:spcAft>
              <a:defRPr sz="2400">
                <a:solidFill>
                  <a:schemeClr val="bg1"/>
                </a:solidFill>
                <a:latin typeface="Arial" charset="0"/>
                <a:ea typeface="Geneva" pitchFamily="28" charset="-128"/>
              </a:defRPr>
            </a:lvl8pPr>
            <a:lvl9pPr marL="3886200" indent="-228600" eaLnBrk="0" fontAlgn="base" hangingPunct="0">
              <a:spcBef>
                <a:spcPct val="0"/>
              </a:spcBef>
              <a:spcAft>
                <a:spcPct val="0"/>
              </a:spcAft>
              <a:defRPr sz="2400">
                <a:solidFill>
                  <a:schemeClr val="bg1"/>
                </a:solidFill>
                <a:latin typeface="Arial" charset="0"/>
                <a:ea typeface="Geneva" pitchFamily="28" charset="-128"/>
              </a:defRPr>
            </a:lvl9pPr>
          </a:lstStyle>
          <a:p>
            <a:pPr algn="ctr">
              <a:defRPr/>
            </a:pPr>
            <a:endParaRPr lang="en-US" altLang="en-US" sz="2400" dirty="0" smtClean="0">
              <a:solidFill>
                <a:schemeClr val="tx1"/>
              </a:solidFill>
            </a:endParaRPr>
          </a:p>
        </p:txBody>
      </p:sp>
      <p:grpSp>
        <p:nvGrpSpPr>
          <p:cNvPr id="5" name="Group 7"/>
          <p:cNvGrpSpPr>
            <a:grpSpLocks/>
          </p:cNvGrpSpPr>
          <p:nvPr/>
        </p:nvGrpSpPr>
        <p:grpSpPr bwMode="auto">
          <a:xfrm>
            <a:off x="6604000" y="6118225"/>
            <a:ext cx="5065184" cy="533400"/>
            <a:chOff x="1460" y="646"/>
            <a:chExt cx="6235" cy="874"/>
          </a:xfrm>
        </p:grpSpPr>
        <p:pic>
          <p:nvPicPr>
            <p:cNvPr id="6" name="Picture 8" descr="SC UW 3CHoriz logo"/>
            <p:cNvPicPr>
              <a:picLocks noChangeAspect="1" noChangeArrowheads="1"/>
            </p:cNvPicPr>
            <p:nvPr/>
          </p:nvPicPr>
          <p:blipFill>
            <a:blip r:embed="rId2" cstate="print">
              <a:extLst>
                <a:ext uri="{28A0092B-C50C-407E-A947-70E740481C1C}">
                  <a14:useLocalDpi xmlns:a14="http://schemas.microsoft.com/office/drawing/2010/main" val="0"/>
                </a:ext>
              </a:extLst>
            </a:blip>
            <a:srcRect r="33102"/>
            <a:stretch>
              <a:fillRect/>
            </a:stretch>
          </p:blipFill>
          <p:spPr bwMode="auto">
            <a:xfrm>
              <a:off x="1460" y="795"/>
              <a:ext cx="4165"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5" y="646"/>
              <a:ext cx="2040" cy="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3491" name="Rectangle 3"/>
          <p:cNvSpPr>
            <a:spLocks noGrp="1" noChangeArrowheads="1"/>
          </p:cNvSpPr>
          <p:nvPr>
            <p:ph type="ctrTitle" sz="quarter"/>
          </p:nvPr>
        </p:nvSpPr>
        <p:spPr>
          <a:xfrm>
            <a:off x="520700" y="457200"/>
            <a:ext cx="10363200" cy="914400"/>
          </a:xfrm>
        </p:spPr>
        <p:txBody>
          <a:bodyPr anchor="ctr"/>
          <a:lstStyle>
            <a:lvl1pPr>
              <a:defRPr/>
            </a:lvl1pPr>
          </a:lstStyle>
          <a:p>
            <a:r>
              <a:rPr lang="en-US" smtClean="0"/>
              <a:t>Click to edit Master title style</a:t>
            </a:r>
            <a:endParaRPr lang="en-US"/>
          </a:p>
        </p:txBody>
      </p:sp>
      <p:sp>
        <p:nvSpPr>
          <p:cNvPr id="63492" name="Rectangle 4"/>
          <p:cNvSpPr>
            <a:spLocks noGrp="1" noChangeArrowheads="1"/>
          </p:cNvSpPr>
          <p:nvPr>
            <p:ph type="subTitle" sz="quarter" idx="1"/>
          </p:nvPr>
        </p:nvSpPr>
        <p:spPr>
          <a:xfrm>
            <a:off x="524934" y="3200400"/>
            <a:ext cx="10350500" cy="1371600"/>
          </a:xfrm>
        </p:spPr>
        <p:txBody>
          <a:bodyPr anchor="b"/>
          <a:lstStyle>
            <a:lvl1pPr marL="0" indent="0">
              <a:lnSpc>
                <a:spcPct val="30000"/>
              </a:lnSpc>
              <a:spcBef>
                <a:spcPct val="50000"/>
              </a:spcBef>
              <a:buFontTx/>
              <a:buNone/>
              <a:defRPr sz="3600">
                <a:solidFill>
                  <a:schemeClr val="bg1"/>
                </a:solidFill>
              </a:defRPr>
            </a:lvl1pPr>
          </a:lstStyle>
          <a:p>
            <a:r>
              <a:rPr lang="en-US" smtClean="0"/>
              <a:t>Click to edit Master subtitle style</a:t>
            </a:r>
            <a:endParaRPr lang="en-US"/>
          </a:p>
        </p:txBody>
      </p:sp>
    </p:spTree>
    <p:extLst>
      <p:ext uri="{BB962C8B-B14F-4D97-AF65-F5344CB8AC3E}">
        <p14:creationId xmlns:p14="http://schemas.microsoft.com/office/powerpoint/2010/main" val="10332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679326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1826503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82214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331083371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0118" y="1214438"/>
            <a:ext cx="5369983" cy="53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83300" y="1214438"/>
            <a:ext cx="5369984" cy="53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621966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25565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659773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255772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270319860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360919036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5387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0733" y="457200"/>
            <a:ext cx="28194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2533" y="457200"/>
            <a:ext cx="8255000" cy="5486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746365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0733" y="249238"/>
            <a:ext cx="2819400" cy="1498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2533" y="249238"/>
            <a:ext cx="8255000" cy="14986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31788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1080536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048650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30152511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3632200"/>
            <a:ext cx="5384800" cy="99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0" y="3632200"/>
            <a:ext cx="5384800" cy="99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297656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415529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6000910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300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137304033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4126765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1809631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20029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50301" y="342900"/>
            <a:ext cx="2747433" cy="4279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1" y="342900"/>
            <a:ext cx="8039100" cy="42799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649170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844565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095187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48995523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0118" y="1214438"/>
            <a:ext cx="5369983" cy="53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83300" y="1214438"/>
            <a:ext cx="5369984" cy="53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272436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470634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9973379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813186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1402102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021067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365668146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027212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0733" y="249238"/>
            <a:ext cx="2819400" cy="1498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2533" y="249238"/>
            <a:ext cx="8255000" cy="14986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43427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1088235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351359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358390311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3632200"/>
            <a:ext cx="5384800" cy="99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0" y="3632200"/>
            <a:ext cx="5384800" cy="99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361269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930197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4943503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0932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270899206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132692137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97477743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84081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50301" y="342900"/>
            <a:ext cx="2747433" cy="4279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1" y="342900"/>
            <a:ext cx="8039100" cy="42799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170465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3956596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645907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212543416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0118" y="1214438"/>
            <a:ext cx="5369983" cy="53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83300" y="1214438"/>
            <a:ext cx="5369984" cy="53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244498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36496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30105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930400"/>
            <a:ext cx="5369984" cy="53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81185" y="1930400"/>
            <a:ext cx="5369983" cy="53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066127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518069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36644114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298954150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580026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0733" y="249238"/>
            <a:ext cx="2819400" cy="1498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2533" y="249238"/>
            <a:ext cx="8255000" cy="14986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787067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0784435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824327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357540945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4133" y="1709738"/>
            <a:ext cx="5384800" cy="4157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62133" y="1709738"/>
            <a:ext cx="5384800" cy="4157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710932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7936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679602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2681823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28091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173125083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331889299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61181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74101" y="261938"/>
            <a:ext cx="2772833" cy="5605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1" y="261938"/>
            <a:ext cx="8115300" cy="56054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5813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74440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3637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2202360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4719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1816599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34881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0733" y="249238"/>
            <a:ext cx="2819400" cy="2214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2533" y="249238"/>
            <a:ext cx="8255000" cy="2214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5423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66869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597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29675408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00134" y="2235200"/>
            <a:ext cx="2897717" cy="53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401051" y="2235200"/>
            <a:ext cx="2897716" cy="53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4165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76913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335252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7385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17662117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30417250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37416018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24697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0733" y="249238"/>
            <a:ext cx="2819400" cy="2519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2533" y="249238"/>
            <a:ext cx="8255000" cy="25193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79072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290615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66233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25519488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36034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15259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49471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00" y="1828800"/>
            <a:ext cx="4318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264400" y="1828800"/>
            <a:ext cx="4318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20367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29158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41378745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41500602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43059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0733" y="249239"/>
            <a:ext cx="2819400" cy="5876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2533" y="249239"/>
            <a:ext cx="8255000" cy="5876925"/>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53539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898095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85688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14973488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3632200"/>
            <a:ext cx="5384800" cy="99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0" y="3632200"/>
            <a:ext cx="5384800" cy="99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93253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3316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39739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24443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5676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33973319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35358240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54867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50301" y="469900"/>
            <a:ext cx="2747433" cy="4152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1" y="469900"/>
            <a:ext cx="8039100" cy="41529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23215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796295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65883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23974751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0118" y="1214438"/>
            <a:ext cx="5369983" cy="53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83300" y="1214438"/>
            <a:ext cx="5369984" cy="53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5142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79131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53070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772867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35470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17351845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4361521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93153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0733" y="249238"/>
            <a:ext cx="2819400" cy="1498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2533" y="249238"/>
            <a:ext cx="8255000" cy="14986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70413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50545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2788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2952229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4319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3632200"/>
            <a:ext cx="5384800" cy="99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0" y="3632200"/>
            <a:ext cx="5384800" cy="99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06940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02550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271366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61761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10226783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25608085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52785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50301" y="469900"/>
            <a:ext cx="2747433" cy="4152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1" y="469900"/>
            <a:ext cx="8039100" cy="41529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55474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107622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5118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13714289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36179949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0118" y="1214438"/>
            <a:ext cx="5369983" cy="53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83300" y="1214438"/>
            <a:ext cx="5369984" cy="53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60359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37624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532786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77680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4116213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17038008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64209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0733" y="249238"/>
            <a:ext cx="2819400" cy="1498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2533" y="249238"/>
            <a:ext cx="8255000" cy="14986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6954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19329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35151737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13364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20604325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3632200"/>
            <a:ext cx="5384800" cy="99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0" y="3632200"/>
            <a:ext cx="5384800" cy="99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18227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08954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0128521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4760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13750289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27215444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3309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50301" y="342900"/>
            <a:ext cx="2747433" cy="4279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1" y="342900"/>
            <a:ext cx="8039100" cy="42799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2642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4.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2.pn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4.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2.pn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1.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2.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2.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4.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2.pn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AutoShape 13"/>
          <p:cNvSpPr>
            <a:spLocks noChangeArrowheads="1"/>
          </p:cNvSpPr>
          <p:nvPr/>
        </p:nvSpPr>
        <p:spPr bwMode="auto">
          <a:xfrm>
            <a:off x="304800" y="228600"/>
            <a:ext cx="11582400" cy="914400"/>
          </a:xfrm>
          <a:prstGeom prst="roundRect">
            <a:avLst>
              <a:gd name="adj" fmla="val 16667"/>
            </a:avLst>
          </a:prstGeom>
          <a:solidFill>
            <a:srgbClr val="007B9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Geneva" pitchFamily="28" charset="-128"/>
              </a:defRPr>
            </a:lvl1pPr>
            <a:lvl2pPr marL="742950" indent="-285750" eaLnBrk="0" hangingPunct="0">
              <a:defRPr sz="2400">
                <a:solidFill>
                  <a:schemeClr val="bg1"/>
                </a:solidFill>
                <a:latin typeface="Arial" charset="0"/>
                <a:ea typeface="Geneva" pitchFamily="28" charset="-128"/>
              </a:defRPr>
            </a:lvl2pPr>
            <a:lvl3pPr marL="1143000" indent="-228600" eaLnBrk="0" hangingPunct="0">
              <a:defRPr sz="2400">
                <a:solidFill>
                  <a:schemeClr val="bg1"/>
                </a:solidFill>
                <a:latin typeface="Arial" charset="0"/>
                <a:ea typeface="Geneva" pitchFamily="28" charset="-128"/>
              </a:defRPr>
            </a:lvl3pPr>
            <a:lvl4pPr marL="1600200" indent="-228600" eaLnBrk="0" hangingPunct="0">
              <a:defRPr sz="2400">
                <a:solidFill>
                  <a:schemeClr val="bg1"/>
                </a:solidFill>
                <a:latin typeface="Arial" charset="0"/>
                <a:ea typeface="Geneva" pitchFamily="28" charset="-128"/>
              </a:defRPr>
            </a:lvl4pPr>
            <a:lvl5pPr marL="2057400" indent="-228600" eaLnBrk="0" hangingPunct="0">
              <a:defRPr sz="2400">
                <a:solidFill>
                  <a:schemeClr val="bg1"/>
                </a:solidFill>
                <a:latin typeface="Arial" charset="0"/>
                <a:ea typeface="Geneva" pitchFamily="28" charset="-128"/>
              </a:defRPr>
            </a:lvl5pPr>
            <a:lvl6pPr marL="2514600" indent="-228600" eaLnBrk="0" fontAlgn="base" hangingPunct="0">
              <a:spcBef>
                <a:spcPct val="0"/>
              </a:spcBef>
              <a:spcAft>
                <a:spcPct val="0"/>
              </a:spcAft>
              <a:defRPr sz="2400">
                <a:solidFill>
                  <a:schemeClr val="bg1"/>
                </a:solidFill>
                <a:latin typeface="Arial" charset="0"/>
                <a:ea typeface="Geneva" pitchFamily="28" charset="-128"/>
              </a:defRPr>
            </a:lvl6pPr>
            <a:lvl7pPr marL="2971800" indent="-228600" eaLnBrk="0" fontAlgn="base" hangingPunct="0">
              <a:spcBef>
                <a:spcPct val="0"/>
              </a:spcBef>
              <a:spcAft>
                <a:spcPct val="0"/>
              </a:spcAft>
              <a:defRPr sz="2400">
                <a:solidFill>
                  <a:schemeClr val="bg1"/>
                </a:solidFill>
                <a:latin typeface="Arial" charset="0"/>
                <a:ea typeface="Geneva" pitchFamily="28" charset="-128"/>
              </a:defRPr>
            </a:lvl7pPr>
            <a:lvl8pPr marL="3429000" indent="-228600" eaLnBrk="0" fontAlgn="base" hangingPunct="0">
              <a:spcBef>
                <a:spcPct val="0"/>
              </a:spcBef>
              <a:spcAft>
                <a:spcPct val="0"/>
              </a:spcAft>
              <a:defRPr sz="2400">
                <a:solidFill>
                  <a:schemeClr val="bg1"/>
                </a:solidFill>
                <a:latin typeface="Arial" charset="0"/>
                <a:ea typeface="Geneva" pitchFamily="28" charset="-128"/>
              </a:defRPr>
            </a:lvl8pPr>
            <a:lvl9pPr marL="3886200" indent="-228600" eaLnBrk="0" fontAlgn="base" hangingPunct="0">
              <a:spcBef>
                <a:spcPct val="0"/>
              </a:spcBef>
              <a:spcAft>
                <a:spcPct val="0"/>
              </a:spcAft>
              <a:defRPr sz="2400">
                <a:solidFill>
                  <a:schemeClr val="bg1"/>
                </a:solidFill>
                <a:latin typeface="Arial" charset="0"/>
                <a:ea typeface="Geneva" pitchFamily="28" charset="-128"/>
              </a:defRPr>
            </a:lvl9pPr>
          </a:lstStyle>
          <a:p>
            <a:pPr>
              <a:lnSpc>
                <a:spcPct val="80000"/>
              </a:lnSpc>
              <a:spcBef>
                <a:spcPct val="50000"/>
              </a:spcBef>
              <a:defRPr/>
            </a:pPr>
            <a:endParaRPr lang="en-US" altLang="en-US" sz="2400" dirty="0" smtClean="0">
              <a:solidFill>
                <a:schemeClr val="tx1"/>
              </a:solidFill>
            </a:endParaRPr>
          </a:p>
        </p:txBody>
      </p:sp>
      <p:sp>
        <p:nvSpPr>
          <p:cNvPr id="1027" name="Line 14"/>
          <p:cNvSpPr>
            <a:spLocks noChangeShapeType="1"/>
          </p:cNvSpPr>
          <p:nvPr/>
        </p:nvSpPr>
        <p:spPr bwMode="auto">
          <a:xfrm>
            <a:off x="611718" y="1752600"/>
            <a:ext cx="10968567" cy="0"/>
          </a:xfrm>
          <a:prstGeom prst="line">
            <a:avLst/>
          </a:prstGeom>
          <a:noFill/>
          <a:ln w="1270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sp>
        <p:nvSpPr>
          <p:cNvPr id="1028" name="Rectangle 17"/>
          <p:cNvSpPr>
            <a:spLocks noGrp="1" noChangeArrowheads="1"/>
          </p:cNvSpPr>
          <p:nvPr>
            <p:ph type="title"/>
          </p:nvPr>
        </p:nvSpPr>
        <p:spPr bwMode="auto">
          <a:xfrm>
            <a:off x="372533" y="457200"/>
            <a:ext cx="11277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9" name="Rectangle 19"/>
          <p:cNvSpPr>
            <a:spLocks noGrp="1" noChangeArrowheads="1"/>
          </p:cNvSpPr>
          <p:nvPr>
            <p:ph type="body" idx="1"/>
          </p:nvPr>
        </p:nvSpPr>
        <p:spPr bwMode="auto">
          <a:xfrm>
            <a:off x="2743200" y="1828800"/>
            <a:ext cx="883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030" name="Group 7"/>
          <p:cNvGrpSpPr>
            <a:grpSpLocks/>
          </p:cNvGrpSpPr>
          <p:nvPr/>
        </p:nvGrpSpPr>
        <p:grpSpPr bwMode="auto">
          <a:xfrm>
            <a:off x="6822018" y="6118225"/>
            <a:ext cx="5065183" cy="533400"/>
            <a:chOff x="1460" y="646"/>
            <a:chExt cx="6235" cy="874"/>
          </a:xfrm>
        </p:grpSpPr>
        <p:pic>
          <p:nvPicPr>
            <p:cNvPr id="1031" name="Picture 8" descr="SC UW 3CHoriz logo"/>
            <p:cNvPicPr>
              <a:picLocks noChangeAspect="1" noChangeArrowheads="1"/>
            </p:cNvPicPr>
            <p:nvPr/>
          </p:nvPicPr>
          <p:blipFill>
            <a:blip r:embed="rId13" cstate="print">
              <a:extLst>
                <a:ext uri="{28A0092B-C50C-407E-A947-70E740481C1C}">
                  <a14:useLocalDpi xmlns:a14="http://schemas.microsoft.com/office/drawing/2010/main" val="0"/>
                </a:ext>
              </a:extLst>
            </a:blip>
            <a:srcRect r="33102"/>
            <a:stretch>
              <a:fillRect/>
            </a:stretch>
          </p:blipFill>
          <p:spPr bwMode="auto">
            <a:xfrm>
              <a:off x="1460" y="795"/>
              <a:ext cx="4165"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655" y="646"/>
              <a:ext cx="2040" cy="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277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400" b="1">
          <a:solidFill>
            <a:schemeClr val="bg1"/>
          </a:solidFill>
          <a:latin typeface="Arial" charset="0"/>
          <a:ea typeface="Geneva" pitchFamily="28" charset="-128"/>
        </a:defRPr>
      </a:lvl2pPr>
      <a:lvl3pPr algn="l" rtl="0" eaLnBrk="1" fontAlgn="base" hangingPunct="1">
        <a:spcBef>
          <a:spcPct val="0"/>
        </a:spcBef>
        <a:spcAft>
          <a:spcPct val="0"/>
        </a:spcAft>
        <a:defRPr sz="2400" b="1">
          <a:solidFill>
            <a:schemeClr val="bg1"/>
          </a:solidFill>
          <a:latin typeface="Arial" charset="0"/>
          <a:ea typeface="Geneva" pitchFamily="28" charset="-128"/>
        </a:defRPr>
      </a:lvl3pPr>
      <a:lvl4pPr algn="l" rtl="0" eaLnBrk="1" fontAlgn="base" hangingPunct="1">
        <a:spcBef>
          <a:spcPct val="0"/>
        </a:spcBef>
        <a:spcAft>
          <a:spcPct val="0"/>
        </a:spcAft>
        <a:defRPr sz="2400" b="1">
          <a:solidFill>
            <a:schemeClr val="bg1"/>
          </a:solidFill>
          <a:latin typeface="Arial" charset="0"/>
          <a:ea typeface="Geneva" pitchFamily="28" charset="-128"/>
        </a:defRPr>
      </a:lvl4pPr>
      <a:lvl5pPr algn="l" rtl="0" eaLnBrk="1" fontAlgn="base" hangingPunct="1">
        <a:spcBef>
          <a:spcPct val="0"/>
        </a:spcBef>
        <a:spcAft>
          <a:spcPct val="0"/>
        </a:spcAft>
        <a:defRPr sz="2400" b="1">
          <a:solidFill>
            <a:schemeClr val="bg1"/>
          </a:solidFill>
          <a:latin typeface="Arial" charset="0"/>
          <a:ea typeface="Geneva" pitchFamily="28" charset="-128"/>
        </a:defRPr>
      </a:lvl5pPr>
      <a:lvl6pPr marL="457200" algn="l" rtl="0" eaLnBrk="1" fontAlgn="base" hangingPunct="1">
        <a:spcBef>
          <a:spcPct val="0"/>
        </a:spcBef>
        <a:spcAft>
          <a:spcPct val="0"/>
        </a:spcAft>
        <a:defRPr sz="2400" b="1">
          <a:solidFill>
            <a:schemeClr val="bg1"/>
          </a:solidFill>
          <a:latin typeface="Arial" charset="0"/>
          <a:ea typeface="Geneva" pitchFamily="28" charset="-128"/>
        </a:defRPr>
      </a:lvl6pPr>
      <a:lvl7pPr marL="914400" algn="l" rtl="0" eaLnBrk="1" fontAlgn="base" hangingPunct="1">
        <a:spcBef>
          <a:spcPct val="0"/>
        </a:spcBef>
        <a:spcAft>
          <a:spcPct val="0"/>
        </a:spcAft>
        <a:defRPr sz="2400" b="1">
          <a:solidFill>
            <a:schemeClr val="bg1"/>
          </a:solidFill>
          <a:latin typeface="Arial" charset="0"/>
          <a:ea typeface="Geneva" pitchFamily="28" charset="-128"/>
        </a:defRPr>
      </a:lvl7pPr>
      <a:lvl8pPr marL="1371600" algn="l" rtl="0" eaLnBrk="1" fontAlgn="base" hangingPunct="1">
        <a:spcBef>
          <a:spcPct val="0"/>
        </a:spcBef>
        <a:spcAft>
          <a:spcPct val="0"/>
        </a:spcAft>
        <a:defRPr sz="2400" b="1">
          <a:solidFill>
            <a:schemeClr val="bg1"/>
          </a:solidFill>
          <a:latin typeface="Arial" charset="0"/>
          <a:ea typeface="Geneva" pitchFamily="28" charset="-128"/>
        </a:defRPr>
      </a:lvl8pPr>
      <a:lvl9pPr marL="1828800" algn="l" rtl="0" eaLnBrk="1" fontAlgn="base" hangingPunct="1">
        <a:spcBef>
          <a:spcPct val="0"/>
        </a:spcBef>
        <a:spcAft>
          <a:spcPct val="0"/>
        </a:spcAft>
        <a:defRPr sz="2400" b="1">
          <a:solidFill>
            <a:schemeClr val="bg1"/>
          </a:solidFill>
          <a:latin typeface="Arial" charset="0"/>
          <a:ea typeface="Geneva" pitchFamily="28" charset="-128"/>
        </a:defRPr>
      </a:lvl9pPr>
    </p:titleStyle>
    <p:bodyStyle>
      <a:lvl1pPr marL="342900" indent="-342900" algn="l" rtl="0" eaLnBrk="1" fontAlgn="base" hangingPunct="1">
        <a:spcBef>
          <a:spcPct val="20000"/>
        </a:spcBef>
        <a:spcAft>
          <a:spcPct val="0"/>
        </a:spcAft>
        <a:buChar char="•"/>
        <a:defRPr sz="2400">
          <a:solidFill>
            <a:srgbClr val="525353"/>
          </a:solidFill>
          <a:latin typeface="+mn-lt"/>
          <a:ea typeface="+mn-ea"/>
          <a:cs typeface="+mn-cs"/>
        </a:defRPr>
      </a:lvl1pPr>
      <a:lvl2pPr marL="742950" indent="-285750" algn="l" rtl="0" eaLnBrk="1" fontAlgn="base" hangingPunct="1">
        <a:spcBef>
          <a:spcPct val="20000"/>
        </a:spcBef>
        <a:spcAft>
          <a:spcPct val="0"/>
        </a:spcAft>
        <a:buSzPct val="95000"/>
        <a:buChar char="•"/>
        <a:defRPr sz="2000">
          <a:solidFill>
            <a:srgbClr val="525353"/>
          </a:solidFill>
          <a:latin typeface="+mn-lt"/>
          <a:ea typeface="+mn-ea"/>
        </a:defRPr>
      </a:lvl2pPr>
      <a:lvl3pPr marL="1143000" indent="-228600" algn="l" rtl="0" eaLnBrk="1" fontAlgn="base" hangingPunct="1">
        <a:spcBef>
          <a:spcPct val="20000"/>
        </a:spcBef>
        <a:spcAft>
          <a:spcPct val="0"/>
        </a:spcAft>
        <a:buSzPct val="95000"/>
        <a:buChar char="•"/>
        <a:defRPr sz="2000">
          <a:solidFill>
            <a:srgbClr val="525353"/>
          </a:solidFill>
          <a:latin typeface="+mn-lt"/>
          <a:ea typeface="+mn-ea"/>
        </a:defRPr>
      </a:lvl3pPr>
      <a:lvl4pPr marL="1600200" indent="-228600" algn="l" rtl="0" eaLnBrk="1" fontAlgn="base" hangingPunct="1">
        <a:spcBef>
          <a:spcPct val="20000"/>
        </a:spcBef>
        <a:spcAft>
          <a:spcPct val="0"/>
        </a:spcAft>
        <a:buSzPct val="95000"/>
        <a:buChar char="•"/>
        <a:defRPr sz="2000">
          <a:solidFill>
            <a:srgbClr val="525353"/>
          </a:solidFill>
          <a:latin typeface="+mn-lt"/>
          <a:ea typeface="+mn-ea"/>
        </a:defRPr>
      </a:lvl4pPr>
      <a:lvl5pPr marL="2057400" indent="-228600" algn="l" rtl="0" eaLnBrk="1" fontAlgn="base" hangingPunct="1">
        <a:spcBef>
          <a:spcPct val="20000"/>
        </a:spcBef>
        <a:spcAft>
          <a:spcPct val="0"/>
        </a:spcAft>
        <a:buSzPct val="95000"/>
        <a:buChar char="•"/>
        <a:defRPr sz="2000">
          <a:solidFill>
            <a:srgbClr val="525353"/>
          </a:solidFill>
          <a:latin typeface="+mn-lt"/>
          <a:ea typeface="+mn-ea"/>
        </a:defRPr>
      </a:lvl5pPr>
      <a:lvl6pPr marL="2514600" indent="-228600" algn="l" rtl="0" eaLnBrk="1" fontAlgn="base" hangingPunct="1">
        <a:spcBef>
          <a:spcPct val="20000"/>
        </a:spcBef>
        <a:spcAft>
          <a:spcPct val="0"/>
        </a:spcAft>
        <a:buSzPct val="95000"/>
        <a:buChar char="•"/>
        <a:defRPr sz="2000">
          <a:solidFill>
            <a:srgbClr val="525353"/>
          </a:solidFill>
          <a:latin typeface="+mn-lt"/>
          <a:ea typeface="+mn-ea"/>
        </a:defRPr>
      </a:lvl6pPr>
      <a:lvl7pPr marL="2971800" indent="-228600" algn="l" rtl="0" eaLnBrk="1" fontAlgn="base" hangingPunct="1">
        <a:spcBef>
          <a:spcPct val="20000"/>
        </a:spcBef>
        <a:spcAft>
          <a:spcPct val="0"/>
        </a:spcAft>
        <a:buSzPct val="95000"/>
        <a:buChar char="•"/>
        <a:defRPr sz="2000">
          <a:solidFill>
            <a:srgbClr val="525353"/>
          </a:solidFill>
          <a:latin typeface="+mn-lt"/>
          <a:ea typeface="+mn-ea"/>
        </a:defRPr>
      </a:lvl7pPr>
      <a:lvl8pPr marL="3429000" indent="-228600" algn="l" rtl="0" eaLnBrk="1" fontAlgn="base" hangingPunct="1">
        <a:spcBef>
          <a:spcPct val="20000"/>
        </a:spcBef>
        <a:spcAft>
          <a:spcPct val="0"/>
        </a:spcAft>
        <a:buSzPct val="95000"/>
        <a:buChar char="•"/>
        <a:defRPr sz="2000">
          <a:solidFill>
            <a:srgbClr val="525353"/>
          </a:solidFill>
          <a:latin typeface="+mn-lt"/>
          <a:ea typeface="+mn-ea"/>
        </a:defRPr>
      </a:lvl8pPr>
      <a:lvl9pPr marL="3886200" indent="-228600" algn="l" rtl="0" eaLnBrk="1" fontAlgn="base" hangingPunct="1">
        <a:spcBef>
          <a:spcPct val="20000"/>
        </a:spcBef>
        <a:spcAft>
          <a:spcPct val="0"/>
        </a:spcAft>
        <a:buSzPct val="95000"/>
        <a:buChar char="•"/>
        <a:defRPr sz="2000">
          <a:solidFill>
            <a:srgbClr val="52535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AutoShape 7"/>
          <p:cNvSpPr>
            <a:spLocks noChangeArrowheads="1"/>
          </p:cNvSpPr>
          <p:nvPr/>
        </p:nvSpPr>
        <p:spPr bwMode="auto">
          <a:xfrm>
            <a:off x="304800" y="228600"/>
            <a:ext cx="11582400" cy="914400"/>
          </a:xfrm>
          <a:prstGeom prst="roundRect">
            <a:avLst>
              <a:gd name="adj" fmla="val 16667"/>
            </a:avLst>
          </a:prstGeom>
          <a:solidFill>
            <a:srgbClr val="DE622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Geneva" pitchFamily="28" charset="-128"/>
              </a:defRPr>
            </a:lvl1pPr>
            <a:lvl2pPr marL="742950" indent="-285750" eaLnBrk="0" hangingPunct="0">
              <a:defRPr sz="2400">
                <a:solidFill>
                  <a:schemeClr val="bg1"/>
                </a:solidFill>
                <a:latin typeface="Arial" charset="0"/>
                <a:ea typeface="Geneva" pitchFamily="28" charset="-128"/>
              </a:defRPr>
            </a:lvl2pPr>
            <a:lvl3pPr marL="1143000" indent="-228600" eaLnBrk="0" hangingPunct="0">
              <a:defRPr sz="2400">
                <a:solidFill>
                  <a:schemeClr val="bg1"/>
                </a:solidFill>
                <a:latin typeface="Arial" charset="0"/>
                <a:ea typeface="Geneva" pitchFamily="28" charset="-128"/>
              </a:defRPr>
            </a:lvl3pPr>
            <a:lvl4pPr marL="1600200" indent="-228600" eaLnBrk="0" hangingPunct="0">
              <a:defRPr sz="2400">
                <a:solidFill>
                  <a:schemeClr val="bg1"/>
                </a:solidFill>
                <a:latin typeface="Arial" charset="0"/>
                <a:ea typeface="Geneva" pitchFamily="28" charset="-128"/>
              </a:defRPr>
            </a:lvl4pPr>
            <a:lvl5pPr marL="2057400" indent="-228600" eaLnBrk="0" hangingPunct="0">
              <a:defRPr sz="2400">
                <a:solidFill>
                  <a:schemeClr val="bg1"/>
                </a:solidFill>
                <a:latin typeface="Arial" charset="0"/>
                <a:ea typeface="Geneva" pitchFamily="28" charset="-128"/>
              </a:defRPr>
            </a:lvl5pPr>
            <a:lvl6pPr marL="2514600" indent="-228600" eaLnBrk="0" fontAlgn="base" hangingPunct="0">
              <a:spcBef>
                <a:spcPct val="0"/>
              </a:spcBef>
              <a:spcAft>
                <a:spcPct val="0"/>
              </a:spcAft>
              <a:defRPr sz="2400">
                <a:solidFill>
                  <a:schemeClr val="bg1"/>
                </a:solidFill>
                <a:latin typeface="Arial" charset="0"/>
                <a:ea typeface="Geneva" pitchFamily="28" charset="-128"/>
              </a:defRPr>
            </a:lvl6pPr>
            <a:lvl7pPr marL="2971800" indent="-228600" eaLnBrk="0" fontAlgn="base" hangingPunct="0">
              <a:spcBef>
                <a:spcPct val="0"/>
              </a:spcBef>
              <a:spcAft>
                <a:spcPct val="0"/>
              </a:spcAft>
              <a:defRPr sz="2400">
                <a:solidFill>
                  <a:schemeClr val="bg1"/>
                </a:solidFill>
                <a:latin typeface="Arial" charset="0"/>
                <a:ea typeface="Geneva" pitchFamily="28" charset="-128"/>
              </a:defRPr>
            </a:lvl7pPr>
            <a:lvl8pPr marL="3429000" indent="-228600" eaLnBrk="0" fontAlgn="base" hangingPunct="0">
              <a:spcBef>
                <a:spcPct val="0"/>
              </a:spcBef>
              <a:spcAft>
                <a:spcPct val="0"/>
              </a:spcAft>
              <a:defRPr sz="2400">
                <a:solidFill>
                  <a:schemeClr val="bg1"/>
                </a:solidFill>
                <a:latin typeface="Arial" charset="0"/>
                <a:ea typeface="Geneva" pitchFamily="28" charset="-128"/>
              </a:defRPr>
            </a:lvl8pPr>
            <a:lvl9pPr marL="3886200" indent="-228600" eaLnBrk="0" fontAlgn="base" hangingPunct="0">
              <a:spcBef>
                <a:spcPct val="0"/>
              </a:spcBef>
              <a:spcAft>
                <a:spcPct val="0"/>
              </a:spcAft>
              <a:defRPr sz="2400">
                <a:solidFill>
                  <a:schemeClr val="bg1"/>
                </a:solidFill>
                <a:latin typeface="Arial" charset="0"/>
                <a:ea typeface="Geneva" pitchFamily="28" charset="-128"/>
              </a:defRPr>
            </a:lvl9pPr>
          </a:lstStyle>
          <a:p>
            <a:pPr>
              <a:spcBef>
                <a:spcPct val="50000"/>
              </a:spcBef>
              <a:defRPr/>
            </a:pPr>
            <a:endParaRPr lang="en-US" altLang="en-US" sz="2400" dirty="0" smtClean="0"/>
          </a:p>
        </p:txBody>
      </p:sp>
      <p:sp>
        <p:nvSpPr>
          <p:cNvPr id="10243" name="Line 3"/>
          <p:cNvSpPr>
            <a:spLocks noChangeShapeType="1"/>
          </p:cNvSpPr>
          <p:nvPr/>
        </p:nvSpPr>
        <p:spPr bwMode="auto">
          <a:xfrm>
            <a:off x="611718" y="1752600"/>
            <a:ext cx="10968567" cy="0"/>
          </a:xfrm>
          <a:prstGeom prst="line">
            <a:avLst/>
          </a:prstGeom>
          <a:noFill/>
          <a:ln w="1270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sz="2400" dirty="0"/>
          </a:p>
        </p:txBody>
      </p:sp>
      <p:sp>
        <p:nvSpPr>
          <p:cNvPr id="10244" name="Rectangle 4"/>
          <p:cNvSpPr>
            <a:spLocks noGrp="1" noChangeArrowheads="1"/>
          </p:cNvSpPr>
          <p:nvPr>
            <p:ph type="body" idx="1"/>
          </p:nvPr>
        </p:nvSpPr>
        <p:spPr bwMode="auto">
          <a:xfrm>
            <a:off x="510118" y="1214438"/>
            <a:ext cx="1094316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p:txBody>
      </p:sp>
      <p:sp>
        <p:nvSpPr>
          <p:cNvPr id="10245" name="Rectangle 6"/>
          <p:cNvSpPr>
            <a:spLocks noGrp="1" noChangeArrowheads="1"/>
          </p:cNvSpPr>
          <p:nvPr>
            <p:ph type="title"/>
          </p:nvPr>
        </p:nvSpPr>
        <p:spPr bwMode="auto">
          <a:xfrm>
            <a:off x="372533" y="249238"/>
            <a:ext cx="11277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grpSp>
        <p:nvGrpSpPr>
          <p:cNvPr id="10246" name="Group 7"/>
          <p:cNvGrpSpPr>
            <a:grpSpLocks/>
          </p:cNvGrpSpPr>
          <p:nvPr/>
        </p:nvGrpSpPr>
        <p:grpSpPr bwMode="auto">
          <a:xfrm>
            <a:off x="6822018" y="6118225"/>
            <a:ext cx="5065183" cy="533400"/>
            <a:chOff x="1460" y="646"/>
            <a:chExt cx="6235" cy="874"/>
          </a:xfrm>
        </p:grpSpPr>
        <p:pic>
          <p:nvPicPr>
            <p:cNvPr id="10247" name="Picture 8" descr="SC UW 3CHoriz logo"/>
            <p:cNvPicPr>
              <a:picLocks noChangeAspect="1" noChangeArrowheads="1"/>
            </p:cNvPicPr>
            <p:nvPr/>
          </p:nvPicPr>
          <p:blipFill>
            <a:blip r:embed="rId13" cstate="print">
              <a:extLst>
                <a:ext uri="{28A0092B-C50C-407E-A947-70E740481C1C}">
                  <a14:useLocalDpi xmlns:a14="http://schemas.microsoft.com/office/drawing/2010/main" val="0"/>
                </a:ext>
              </a:extLst>
            </a:blip>
            <a:srcRect r="33102"/>
            <a:stretch>
              <a:fillRect/>
            </a:stretch>
          </p:blipFill>
          <p:spPr bwMode="auto">
            <a:xfrm>
              <a:off x="1460" y="795"/>
              <a:ext cx="4165"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655" y="646"/>
              <a:ext cx="2040" cy="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2616927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400" b="1">
          <a:solidFill>
            <a:schemeClr val="bg1"/>
          </a:solidFill>
          <a:latin typeface="Arial" charset="0"/>
        </a:defRPr>
      </a:lvl2pPr>
      <a:lvl3pPr algn="l" rtl="0" eaLnBrk="1" fontAlgn="base" hangingPunct="1">
        <a:spcBef>
          <a:spcPct val="0"/>
        </a:spcBef>
        <a:spcAft>
          <a:spcPct val="0"/>
        </a:spcAft>
        <a:defRPr sz="2400" b="1">
          <a:solidFill>
            <a:schemeClr val="bg1"/>
          </a:solidFill>
          <a:latin typeface="Arial" charset="0"/>
        </a:defRPr>
      </a:lvl3pPr>
      <a:lvl4pPr algn="l" rtl="0" eaLnBrk="1" fontAlgn="base" hangingPunct="1">
        <a:spcBef>
          <a:spcPct val="0"/>
        </a:spcBef>
        <a:spcAft>
          <a:spcPct val="0"/>
        </a:spcAft>
        <a:defRPr sz="2400" b="1">
          <a:solidFill>
            <a:schemeClr val="bg1"/>
          </a:solidFill>
          <a:latin typeface="Arial" charset="0"/>
        </a:defRPr>
      </a:lvl4pPr>
      <a:lvl5pPr algn="l" rtl="0" eaLnBrk="1" fontAlgn="base" hangingPunct="1">
        <a:spcBef>
          <a:spcPct val="0"/>
        </a:spcBef>
        <a:spcAft>
          <a:spcPct val="0"/>
        </a:spcAft>
        <a:defRPr sz="2400" b="1">
          <a:solidFill>
            <a:schemeClr val="bg1"/>
          </a:solidFill>
          <a:latin typeface="Arial"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p:titleStyle>
    <p:bodyStyle>
      <a:lvl1pPr marL="342900" indent="-342900" algn="l" rtl="0" eaLnBrk="1" fontAlgn="base" hangingPunct="1">
        <a:spcBef>
          <a:spcPct val="20000"/>
        </a:spcBef>
        <a:spcAft>
          <a:spcPct val="0"/>
        </a:spcAft>
        <a:defRPr sz="2400" b="1">
          <a:solidFill>
            <a:srgbClr val="525353"/>
          </a:solidFill>
          <a:latin typeface="+mn-lt"/>
          <a:ea typeface="+mn-ea"/>
          <a:cs typeface="+mn-cs"/>
        </a:defRPr>
      </a:lvl1pPr>
      <a:lvl2pPr marL="742950" indent="-285750" algn="l" rtl="0" eaLnBrk="1" fontAlgn="base" hangingPunct="1">
        <a:spcBef>
          <a:spcPct val="20000"/>
        </a:spcBef>
        <a:spcAft>
          <a:spcPct val="0"/>
        </a:spcAft>
        <a:buChar char="•"/>
        <a:defRPr>
          <a:solidFill>
            <a:srgbClr val="525353"/>
          </a:solidFill>
          <a:latin typeface="+mn-lt"/>
        </a:defRPr>
      </a:lvl2pPr>
      <a:lvl3pPr marL="1143000" indent="-228600" algn="l" rtl="0" eaLnBrk="1" fontAlgn="base" hangingPunct="1">
        <a:spcBef>
          <a:spcPct val="20000"/>
        </a:spcBef>
        <a:spcAft>
          <a:spcPct val="0"/>
        </a:spcAft>
        <a:buChar char="•"/>
        <a:defRPr>
          <a:solidFill>
            <a:srgbClr val="525353"/>
          </a:solidFill>
          <a:latin typeface="+mn-lt"/>
        </a:defRPr>
      </a:lvl3pPr>
      <a:lvl4pPr marL="1600200" indent="-228600" algn="l" rtl="0" eaLnBrk="1" fontAlgn="base" hangingPunct="1">
        <a:spcBef>
          <a:spcPct val="20000"/>
        </a:spcBef>
        <a:spcAft>
          <a:spcPct val="0"/>
        </a:spcAft>
        <a:buChar char="•"/>
        <a:defRPr>
          <a:solidFill>
            <a:srgbClr val="525353"/>
          </a:solidFill>
          <a:latin typeface="+mn-lt"/>
        </a:defRPr>
      </a:lvl4pPr>
      <a:lvl5pPr marL="2057400" indent="-228600" algn="l" rtl="0" eaLnBrk="1" fontAlgn="base" hangingPunct="1">
        <a:spcBef>
          <a:spcPct val="20000"/>
        </a:spcBef>
        <a:spcAft>
          <a:spcPct val="0"/>
        </a:spcAft>
        <a:buChar char="•"/>
        <a:defRPr>
          <a:solidFill>
            <a:srgbClr val="525353"/>
          </a:solidFill>
          <a:latin typeface="+mn-lt"/>
        </a:defRPr>
      </a:lvl5pPr>
      <a:lvl6pPr marL="2514600" indent="-228600" algn="l" rtl="0" eaLnBrk="1" fontAlgn="base" hangingPunct="1">
        <a:spcBef>
          <a:spcPct val="20000"/>
        </a:spcBef>
        <a:spcAft>
          <a:spcPct val="0"/>
        </a:spcAft>
        <a:buChar char="•"/>
        <a:defRPr>
          <a:solidFill>
            <a:srgbClr val="525353"/>
          </a:solidFill>
          <a:latin typeface="+mn-lt"/>
        </a:defRPr>
      </a:lvl6pPr>
      <a:lvl7pPr marL="2971800" indent="-228600" algn="l" rtl="0" eaLnBrk="1" fontAlgn="base" hangingPunct="1">
        <a:spcBef>
          <a:spcPct val="20000"/>
        </a:spcBef>
        <a:spcAft>
          <a:spcPct val="0"/>
        </a:spcAft>
        <a:buChar char="•"/>
        <a:defRPr>
          <a:solidFill>
            <a:srgbClr val="525353"/>
          </a:solidFill>
          <a:latin typeface="+mn-lt"/>
        </a:defRPr>
      </a:lvl7pPr>
      <a:lvl8pPr marL="3429000" indent="-228600" algn="l" rtl="0" eaLnBrk="1" fontAlgn="base" hangingPunct="1">
        <a:spcBef>
          <a:spcPct val="20000"/>
        </a:spcBef>
        <a:spcAft>
          <a:spcPct val="0"/>
        </a:spcAft>
        <a:buChar char="•"/>
        <a:defRPr>
          <a:solidFill>
            <a:srgbClr val="525353"/>
          </a:solidFill>
          <a:latin typeface="+mn-lt"/>
        </a:defRPr>
      </a:lvl8pPr>
      <a:lvl9pPr marL="3886200" indent="-228600" algn="l" rtl="0" eaLnBrk="1" fontAlgn="base" hangingPunct="1">
        <a:spcBef>
          <a:spcPct val="20000"/>
        </a:spcBef>
        <a:spcAft>
          <a:spcPct val="0"/>
        </a:spcAft>
        <a:buChar char="•"/>
        <a:defRPr>
          <a:solidFill>
            <a:srgbClr val="52535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1266" name="Group 7"/>
          <p:cNvGrpSpPr>
            <a:grpSpLocks/>
          </p:cNvGrpSpPr>
          <p:nvPr/>
        </p:nvGrpSpPr>
        <p:grpSpPr bwMode="auto">
          <a:xfrm>
            <a:off x="304800" y="212726"/>
            <a:ext cx="11811000" cy="4752975"/>
            <a:chOff x="144" y="134"/>
            <a:chExt cx="5580" cy="2994"/>
          </a:xfrm>
        </p:grpSpPr>
        <p:sp>
          <p:nvSpPr>
            <p:cNvPr id="11272" name="AutoShape 3"/>
            <p:cNvSpPr>
              <a:spLocks noChangeArrowheads="1"/>
            </p:cNvSpPr>
            <p:nvPr/>
          </p:nvSpPr>
          <p:spPr bwMode="auto">
            <a:xfrm>
              <a:off x="144" y="144"/>
              <a:ext cx="5470" cy="2984"/>
            </a:xfrm>
            <a:prstGeom prst="roundRect">
              <a:avLst>
                <a:gd name="adj" fmla="val 3787"/>
              </a:avLst>
            </a:prstGeom>
            <a:solidFill>
              <a:srgbClr val="0092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Geneva" pitchFamily="28" charset="-128"/>
                </a:defRPr>
              </a:lvl1pPr>
              <a:lvl2pPr marL="742950" indent="-285750" eaLnBrk="0" hangingPunct="0">
                <a:defRPr sz="2400">
                  <a:solidFill>
                    <a:schemeClr val="bg1"/>
                  </a:solidFill>
                  <a:latin typeface="Arial" charset="0"/>
                  <a:ea typeface="Geneva" pitchFamily="28" charset="-128"/>
                </a:defRPr>
              </a:lvl2pPr>
              <a:lvl3pPr marL="1143000" indent="-228600" eaLnBrk="0" hangingPunct="0">
                <a:defRPr sz="2400">
                  <a:solidFill>
                    <a:schemeClr val="bg1"/>
                  </a:solidFill>
                  <a:latin typeface="Arial" charset="0"/>
                  <a:ea typeface="Geneva" pitchFamily="28" charset="-128"/>
                </a:defRPr>
              </a:lvl3pPr>
              <a:lvl4pPr marL="1600200" indent="-228600" eaLnBrk="0" hangingPunct="0">
                <a:defRPr sz="2400">
                  <a:solidFill>
                    <a:schemeClr val="bg1"/>
                  </a:solidFill>
                  <a:latin typeface="Arial" charset="0"/>
                  <a:ea typeface="Geneva" pitchFamily="28" charset="-128"/>
                </a:defRPr>
              </a:lvl4pPr>
              <a:lvl5pPr marL="2057400" indent="-228600" eaLnBrk="0" hangingPunct="0">
                <a:defRPr sz="2400">
                  <a:solidFill>
                    <a:schemeClr val="bg1"/>
                  </a:solidFill>
                  <a:latin typeface="Arial" charset="0"/>
                  <a:ea typeface="Geneva" pitchFamily="28" charset="-128"/>
                </a:defRPr>
              </a:lvl5pPr>
              <a:lvl6pPr marL="2514600" indent="-228600" eaLnBrk="0" fontAlgn="base" hangingPunct="0">
                <a:spcBef>
                  <a:spcPct val="0"/>
                </a:spcBef>
                <a:spcAft>
                  <a:spcPct val="0"/>
                </a:spcAft>
                <a:defRPr sz="2400">
                  <a:solidFill>
                    <a:schemeClr val="bg1"/>
                  </a:solidFill>
                  <a:latin typeface="Arial" charset="0"/>
                  <a:ea typeface="Geneva" pitchFamily="28" charset="-128"/>
                </a:defRPr>
              </a:lvl6pPr>
              <a:lvl7pPr marL="2971800" indent="-228600" eaLnBrk="0" fontAlgn="base" hangingPunct="0">
                <a:spcBef>
                  <a:spcPct val="0"/>
                </a:spcBef>
                <a:spcAft>
                  <a:spcPct val="0"/>
                </a:spcAft>
                <a:defRPr sz="2400">
                  <a:solidFill>
                    <a:schemeClr val="bg1"/>
                  </a:solidFill>
                  <a:latin typeface="Arial" charset="0"/>
                  <a:ea typeface="Geneva" pitchFamily="28" charset="-128"/>
                </a:defRPr>
              </a:lvl7pPr>
              <a:lvl8pPr marL="3429000" indent="-228600" eaLnBrk="0" fontAlgn="base" hangingPunct="0">
                <a:spcBef>
                  <a:spcPct val="0"/>
                </a:spcBef>
                <a:spcAft>
                  <a:spcPct val="0"/>
                </a:spcAft>
                <a:defRPr sz="2400">
                  <a:solidFill>
                    <a:schemeClr val="bg1"/>
                  </a:solidFill>
                  <a:latin typeface="Arial" charset="0"/>
                  <a:ea typeface="Geneva" pitchFamily="28" charset="-128"/>
                </a:defRPr>
              </a:lvl8pPr>
              <a:lvl9pPr marL="3886200" indent="-228600" eaLnBrk="0" fontAlgn="base" hangingPunct="0">
                <a:spcBef>
                  <a:spcPct val="0"/>
                </a:spcBef>
                <a:spcAft>
                  <a:spcPct val="0"/>
                </a:spcAft>
                <a:defRPr sz="2400">
                  <a:solidFill>
                    <a:schemeClr val="bg1"/>
                  </a:solidFill>
                  <a:latin typeface="Arial" charset="0"/>
                  <a:ea typeface="Geneva" pitchFamily="28" charset="-128"/>
                </a:defRPr>
              </a:lvl9pPr>
            </a:lstStyle>
            <a:p>
              <a:pPr algn="ctr">
                <a:defRPr/>
              </a:pPr>
              <a:endParaRPr lang="en-US" altLang="en-US" sz="2400" dirty="0" smtClean="0">
                <a:solidFill>
                  <a:srgbClr val="ADCC2B"/>
                </a:solidFill>
              </a:endParaRPr>
            </a:p>
          </p:txBody>
        </p:sp>
        <p:pic>
          <p:nvPicPr>
            <p:cNvPr id="11273" name="Picture 4" descr="pattern_2_corner_w"/>
            <p:cNvPicPr>
              <a:picLocks noChangeAspect="1" noChangeArrowheads="1"/>
            </p:cNvPicPr>
            <p:nvPr/>
          </p:nvPicPr>
          <p:blipFill>
            <a:blip r:embed="rId13">
              <a:extLst>
                <a:ext uri="{28A0092B-C50C-407E-A947-70E740481C1C}">
                  <a14:useLocalDpi xmlns:a14="http://schemas.microsoft.com/office/drawing/2010/main" val="0"/>
                </a:ext>
              </a:extLst>
            </a:blip>
            <a:srcRect t="20555" r="20454"/>
            <a:stretch>
              <a:fillRect/>
            </a:stretch>
          </p:blipFill>
          <p:spPr bwMode="auto">
            <a:xfrm>
              <a:off x="2784" y="134"/>
              <a:ext cx="2940" cy="2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67" name="Rectangle 5"/>
          <p:cNvSpPr>
            <a:spLocks noGrp="1" noChangeArrowheads="1"/>
          </p:cNvSpPr>
          <p:nvPr>
            <p:ph type="title"/>
          </p:nvPr>
        </p:nvSpPr>
        <p:spPr bwMode="auto">
          <a:xfrm>
            <a:off x="524933" y="3429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68" name="Rectangle 6"/>
          <p:cNvSpPr>
            <a:spLocks noGrp="1" noChangeArrowheads="1"/>
          </p:cNvSpPr>
          <p:nvPr>
            <p:ph type="body" idx="1"/>
          </p:nvPr>
        </p:nvSpPr>
        <p:spPr bwMode="auto">
          <a:xfrm>
            <a:off x="508000" y="3632200"/>
            <a:ext cx="1097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text styles</a:t>
            </a:r>
          </a:p>
        </p:txBody>
      </p:sp>
      <p:grpSp>
        <p:nvGrpSpPr>
          <p:cNvPr id="11269" name="Group 7"/>
          <p:cNvGrpSpPr>
            <a:grpSpLocks/>
          </p:cNvGrpSpPr>
          <p:nvPr/>
        </p:nvGrpSpPr>
        <p:grpSpPr bwMode="auto">
          <a:xfrm>
            <a:off x="6822018" y="6118225"/>
            <a:ext cx="5065183" cy="533400"/>
            <a:chOff x="1460" y="646"/>
            <a:chExt cx="6235" cy="874"/>
          </a:xfrm>
        </p:grpSpPr>
        <p:pic>
          <p:nvPicPr>
            <p:cNvPr id="11270" name="Picture 8" descr="SC UW 3CHoriz logo"/>
            <p:cNvPicPr>
              <a:picLocks noChangeAspect="1" noChangeArrowheads="1"/>
            </p:cNvPicPr>
            <p:nvPr/>
          </p:nvPicPr>
          <p:blipFill>
            <a:blip r:embed="rId14" cstate="print">
              <a:extLst>
                <a:ext uri="{28A0092B-C50C-407E-A947-70E740481C1C}">
                  <a14:useLocalDpi xmlns:a14="http://schemas.microsoft.com/office/drawing/2010/main" val="0"/>
                </a:ext>
              </a:extLst>
            </a:blip>
            <a:srcRect r="33102"/>
            <a:stretch>
              <a:fillRect/>
            </a:stretch>
          </p:blipFill>
          <p:spPr bwMode="auto">
            <a:xfrm>
              <a:off x="1460" y="795"/>
              <a:ext cx="4165"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655" y="646"/>
              <a:ext cx="2040" cy="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9575136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400" b="1">
          <a:solidFill>
            <a:schemeClr val="bg1"/>
          </a:solidFill>
          <a:latin typeface="Arial" charset="0"/>
        </a:defRPr>
      </a:lvl2pPr>
      <a:lvl3pPr algn="l" rtl="0" eaLnBrk="1" fontAlgn="base" hangingPunct="1">
        <a:spcBef>
          <a:spcPct val="0"/>
        </a:spcBef>
        <a:spcAft>
          <a:spcPct val="0"/>
        </a:spcAft>
        <a:defRPr sz="2400" b="1">
          <a:solidFill>
            <a:schemeClr val="bg1"/>
          </a:solidFill>
          <a:latin typeface="Arial" charset="0"/>
        </a:defRPr>
      </a:lvl3pPr>
      <a:lvl4pPr algn="l" rtl="0" eaLnBrk="1" fontAlgn="base" hangingPunct="1">
        <a:spcBef>
          <a:spcPct val="0"/>
        </a:spcBef>
        <a:spcAft>
          <a:spcPct val="0"/>
        </a:spcAft>
        <a:defRPr sz="2400" b="1">
          <a:solidFill>
            <a:schemeClr val="bg1"/>
          </a:solidFill>
          <a:latin typeface="Arial" charset="0"/>
        </a:defRPr>
      </a:lvl4pPr>
      <a:lvl5pPr algn="l" rtl="0" eaLnBrk="1" fontAlgn="base" hangingPunct="1">
        <a:spcBef>
          <a:spcPct val="0"/>
        </a:spcBef>
        <a:spcAft>
          <a:spcPct val="0"/>
        </a:spcAft>
        <a:defRPr sz="2400" b="1">
          <a:solidFill>
            <a:schemeClr val="bg1"/>
          </a:solidFill>
          <a:latin typeface="Arial"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p:titleStyle>
    <p:bodyStyle>
      <a:lvl1pPr marL="342900" indent="-342900" algn="l" rtl="0" eaLnBrk="1" fontAlgn="base" hangingPunct="1">
        <a:spcBef>
          <a:spcPct val="20000"/>
        </a:spcBef>
        <a:spcAft>
          <a:spcPct val="0"/>
        </a:spcAft>
        <a:defRPr sz="3600">
          <a:solidFill>
            <a:schemeClr val="bg1"/>
          </a:solidFill>
          <a:latin typeface="+mn-lt"/>
          <a:ea typeface="+mn-ea"/>
          <a:cs typeface="+mn-cs"/>
        </a:defRPr>
      </a:lvl1pPr>
      <a:lvl2pPr marL="742950" indent="-285750" algn="l" rtl="0" eaLnBrk="1" fontAlgn="base" hangingPunct="1">
        <a:spcBef>
          <a:spcPct val="20000"/>
        </a:spcBef>
        <a:spcAft>
          <a:spcPct val="0"/>
        </a:spcAft>
        <a:defRPr sz="2400">
          <a:solidFill>
            <a:schemeClr val="bg1"/>
          </a:solidFill>
          <a:latin typeface="+mn-lt"/>
        </a:defRPr>
      </a:lvl2pPr>
      <a:lvl3pPr marL="1143000" indent="-228600" algn="l" rtl="0" eaLnBrk="1" fontAlgn="base" hangingPunct="1">
        <a:spcBef>
          <a:spcPct val="20000"/>
        </a:spcBef>
        <a:spcAft>
          <a:spcPct val="0"/>
        </a:spcAft>
        <a:defRPr sz="2400">
          <a:solidFill>
            <a:schemeClr val="bg1"/>
          </a:solidFill>
          <a:latin typeface="+mn-lt"/>
        </a:defRPr>
      </a:lvl3pPr>
      <a:lvl4pPr marL="1600200" indent="-228600" algn="l" rtl="0" eaLnBrk="1" fontAlgn="base" hangingPunct="1">
        <a:spcBef>
          <a:spcPct val="20000"/>
        </a:spcBef>
        <a:spcAft>
          <a:spcPct val="0"/>
        </a:spcAft>
        <a:defRPr sz="2400">
          <a:solidFill>
            <a:schemeClr val="bg1"/>
          </a:solidFill>
          <a:latin typeface="+mn-lt"/>
        </a:defRPr>
      </a:lvl4pPr>
      <a:lvl5pPr marL="2057400" indent="-228600" algn="l" rtl="0" eaLnBrk="1" fontAlgn="base" hangingPunct="1">
        <a:spcBef>
          <a:spcPct val="20000"/>
        </a:spcBef>
        <a:spcAft>
          <a:spcPct val="0"/>
        </a:spcAft>
        <a:defRPr sz="2400">
          <a:solidFill>
            <a:schemeClr val="bg1"/>
          </a:solidFill>
          <a:latin typeface="+mn-lt"/>
        </a:defRPr>
      </a:lvl5pPr>
      <a:lvl6pPr marL="2514600" indent="-228600" algn="l" rtl="0" eaLnBrk="1" fontAlgn="base" hangingPunct="1">
        <a:spcBef>
          <a:spcPct val="20000"/>
        </a:spcBef>
        <a:spcAft>
          <a:spcPct val="0"/>
        </a:spcAft>
        <a:defRPr sz="2400">
          <a:solidFill>
            <a:schemeClr val="bg1"/>
          </a:solidFill>
          <a:latin typeface="+mn-lt"/>
        </a:defRPr>
      </a:lvl6pPr>
      <a:lvl7pPr marL="2971800" indent="-228600" algn="l" rtl="0" eaLnBrk="1" fontAlgn="base" hangingPunct="1">
        <a:spcBef>
          <a:spcPct val="20000"/>
        </a:spcBef>
        <a:spcAft>
          <a:spcPct val="0"/>
        </a:spcAft>
        <a:defRPr sz="2400">
          <a:solidFill>
            <a:schemeClr val="bg1"/>
          </a:solidFill>
          <a:latin typeface="+mn-lt"/>
        </a:defRPr>
      </a:lvl7pPr>
      <a:lvl8pPr marL="3429000" indent="-228600" algn="l" rtl="0" eaLnBrk="1" fontAlgn="base" hangingPunct="1">
        <a:spcBef>
          <a:spcPct val="20000"/>
        </a:spcBef>
        <a:spcAft>
          <a:spcPct val="0"/>
        </a:spcAft>
        <a:defRPr sz="2400">
          <a:solidFill>
            <a:schemeClr val="bg1"/>
          </a:solidFill>
          <a:latin typeface="+mn-lt"/>
        </a:defRPr>
      </a:lvl8pPr>
      <a:lvl9pPr marL="3886200" indent="-228600" algn="l" rtl="0" eaLnBrk="1" fontAlgn="base" hangingPunct="1">
        <a:spcBef>
          <a:spcPct val="20000"/>
        </a:spcBef>
        <a:spcAft>
          <a:spcPct val="0"/>
        </a:spcAft>
        <a:defRPr sz="2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AutoShape 2"/>
          <p:cNvSpPr>
            <a:spLocks noChangeArrowheads="1"/>
          </p:cNvSpPr>
          <p:nvPr/>
        </p:nvSpPr>
        <p:spPr bwMode="auto">
          <a:xfrm>
            <a:off x="304800" y="228600"/>
            <a:ext cx="11582400" cy="914400"/>
          </a:xfrm>
          <a:prstGeom prst="roundRect">
            <a:avLst>
              <a:gd name="adj" fmla="val 16667"/>
            </a:avLst>
          </a:prstGeom>
          <a:solidFill>
            <a:srgbClr val="0092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Geneva" pitchFamily="28" charset="-128"/>
              </a:defRPr>
            </a:lvl1pPr>
            <a:lvl2pPr marL="742950" indent="-285750" eaLnBrk="0" hangingPunct="0">
              <a:defRPr sz="2400">
                <a:solidFill>
                  <a:schemeClr val="bg1"/>
                </a:solidFill>
                <a:latin typeface="Arial" charset="0"/>
                <a:ea typeface="Geneva" pitchFamily="28" charset="-128"/>
              </a:defRPr>
            </a:lvl2pPr>
            <a:lvl3pPr marL="1143000" indent="-228600" eaLnBrk="0" hangingPunct="0">
              <a:defRPr sz="2400">
                <a:solidFill>
                  <a:schemeClr val="bg1"/>
                </a:solidFill>
                <a:latin typeface="Arial" charset="0"/>
                <a:ea typeface="Geneva" pitchFamily="28" charset="-128"/>
              </a:defRPr>
            </a:lvl3pPr>
            <a:lvl4pPr marL="1600200" indent="-228600" eaLnBrk="0" hangingPunct="0">
              <a:defRPr sz="2400">
                <a:solidFill>
                  <a:schemeClr val="bg1"/>
                </a:solidFill>
                <a:latin typeface="Arial" charset="0"/>
                <a:ea typeface="Geneva" pitchFamily="28" charset="-128"/>
              </a:defRPr>
            </a:lvl4pPr>
            <a:lvl5pPr marL="2057400" indent="-228600" eaLnBrk="0" hangingPunct="0">
              <a:defRPr sz="2400">
                <a:solidFill>
                  <a:schemeClr val="bg1"/>
                </a:solidFill>
                <a:latin typeface="Arial" charset="0"/>
                <a:ea typeface="Geneva" pitchFamily="28" charset="-128"/>
              </a:defRPr>
            </a:lvl5pPr>
            <a:lvl6pPr marL="2514600" indent="-228600" eaLnBrk="0" fontAlgn="base" hangingPunct="0">
              <a:spcBef>
                <a:spcPct val="0"/>
              </a:spcBef>
              <a:spcAft>
                <a:spcPct val="0"/>
              </a:spcAft>
              <a:defRPr sz="2400">
                <a:solidFill>
                  <a:schemeClr val="bg1"/>
                </a:solidFill>
                <a:latin typeface="Arial" charset="0"/>
                <a:ea typeface="Geneva" pitchFamily="28" charset="-128"/>
              </a:defRPr>
            </a:lvl6pPr>
            <a:lvl7pPr marL="2971800" indent="-228600" eaLnBrk="0" fontAlgn="base" hangingPunct="0">
              <a:spcBef>
                <a:spcPct val="0"/>
              </a:spcBef>
              <a:spcAft>
                <a:spcPct val="0"/>
              </a:spcAft>
              <a:defRPr sz="2400">
                <a:solidFill>
                  <a:schemeClr val="bg1"/>
                </a:solidFill>
                <a:latin typeface="Arial" charset="0"/>
                <a:ea typeface="Geneva" pitchFamily="28" charset="-128"/>
              </a:defRPr>
            </a:lvl7pPr>
            <a:lvl8pPr marL="3429000" indent="-228600" eaLnBrk="0" fontAlgn="base" hangingPunct="0">
              <a:spcBef>
                <a:spcPct val="0"/>
              </a:spcBef>
              <a:spcAft>
                <a:spcPct val="0"/>
              </a:spcAft>
              <a:defRPr sz="2400">
                <a:solidFill>
                  <a:schemeClr val="bg1"/>
                </a:solidFill>
                <a:latin typeface="Arial" charset="0"/>
                <a:ea typeface="Geneva" pitchFamily="28" charset="-128"/>
              </a:defRPr>
            </a:lvl8pPr>
            <a:lvl9pPr marL="3886200" indent="-228600" eaLnBrk="0" fontAlgn="base" hangingPunct="0">
              <a:spcBef>
                <a:spcPct val="0"/>
              </a:spcBef>
              <a:spcAft>
                <a:spcPct val="0"/>
              </a:spcAft>
              <a:defRPr sz="2400">
                <a:solidFill>
                  <a:schemeClr val="bg1"/>
                </a:solidFill>
                <a:latin typeface="Arial" charset="0"/>
                <a:ea typeface="Geneva" pitchFamily="28" charset="-128"/>
              </a:defRPr>
            </a:lvl9pPr>
          </a:lstStyle>
          <a:p>
            <a:pPr>
              <a:spcBef>
                <a:spcPct val="50000"/>
              </a:spcBef>
              <a:defRPr/>
            </a:pPr>
            <a:endParaRPr lang="en-US" altLang="en-US" sz="2400" dirty="0" smtClean="0"/>
          </a:p>
        </p:txBody>
      </p:sp>
      <p:sp>
        <p:nvSpPr>
          <p:cNvPr id="12291" name="Line 3"/>
          <p:cNvSpPr>
            <a:spLocks noChangeShapeType="1"/>
          </p:cNvSpPr>
          <p:nvPr/>
        </p:nvSpPr>
        <p:spPr bwMode="auto">
          <a:xfrm>
            <a:off x="611718" y="1752600"/>
            <a:ext cx="10968567" cy="0"/>
          </a:xfrm>
          <a:prstGeom prst="line">
            <a:avLst/>
          </a:prstGeom>
          <a:noFill/>
          <a:ln w="1270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sz="2400" dirty="0"/>
          </a:p>
        </p:txBody>
      </p:sp>
      <p:sp>
        <p:nvSpPr>
          <p:cNvPr id="12292" name="Rectangle 4"/>
          <p:cNvSpPr>
            <a:spLocks noGrp="1" noChangeArrowheads="1"/>
          </p:cNvSpPr>
          <p:nvPr>
            <p:ph type="body" idx="1"/>
          </p:nvPr>
        </p:nvSpPr>
        <p:spPr bwMode="auto">
          <a:xfrm>
            <a:off x="510118" y="1214438"/>
            <a:ext cx="1094316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p:txBody>
      </p:sp>
      <p:sp>
        <p:nvSpPr>
          <p:cNvPr id="12293" name="Rectangle 6"/>
          <p:cNvSpPr>
            <a:spLocks noGrp="1" noChangeArrowheads="1"/>
          </p:cNvSpPr>
          <p:nvPr>
            <p:ph type="title"/>
          </p:nvPr>
        </p:nvSpPr>
        <p:spPr bwMode="auto">
          <a:xfrm>
            <a:off x="372533" y="249238"/>
            <a:ext cx="11277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grpSp>
        <p:nvGrpSpPr>
          <p:cNvPr id="12294" name="Group 7"/>
          <p:cNvGrpSpPr>
            <a:grpSpLocks/>
          </p:cNvGrpSpPr>
          <p:nvPr/>
        </p:nvGrpSpPr>
        <p:grpSpPr bwMode="auto">
          <a:xfrm>
            <a:off x="6822018" y="6118225"/>
            <a:ext cx="5065183" cy="533400"/>
            <a:chOff x="1460" y="646"/>
            <a:chExt cx="6235" cy="874"/>
          </a:xfrm>
        </p:grpSpPr>
        <p:pic>
          <p:nvPicPr>
            <p:cNvPr id="12295" name="Picture 8" descr="SC UW 3CHoriz logo"/>
            <p:cNvPicPr>
              <a:picLocks noChangeAspect="1" noChangeArrowheads="1"/>
            </p:cNvPicPr>
            <p:nvPr/>
          </p:nvPicPr>
          <p:blipFill>
            <a:blip r:embed="rId13" cstate="print">
              <a:extLst>
                <a:ext uri="{28A0092B-C50C-407E-A947-70E740481C1C}">
                  <a14:useLocalDpi xmlns:a14="http://schemas.microsoft.com/office/drawing/2010/main" val="0"/>
                </a:ext>
              </a:extLst>
            </a:blip>
            <a:srcRect r="33102"/>
            <a:stretch>
              <a:fillRect/>
            </a:stretch>
          </p:blipFill>
          <p:spPr bwMode="auto">
            <a:xfrm>
              <a:off x="1460" y="795"/>
              <a:ext cx="4165"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655" y="646"/>
              <a:ext cx="2040" cy="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6566504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400" b="1">
          <a:solidFill>
            <a:schemeClr val="bg1"/>
          </a:solidFill>
          <a:latin typeface="Arial" charset="0"/>
        </a:defRPr>
      </a:lvl2pPr>
      <a:lvl3pPr algn="l" rtl="0" eaLnBrk="1" fontAlgn="base" hangingPunct="1">
        <a:spcBef>
          <a:spcPct val="0"/>
        </a:spcBef>
        <a:spcAft>
          <a:spcPct val="0"/>
        </a:spcAft>
        <a:defRPr sz="2400" b="1">
          <a:solidFill>
            <a:schemeClr val="bg1"/>
          </a:solidFill>
          <a:latin typeface="Arial" charset="0"/>
        </a:defRPr>
      </a:lvl3pPr>
      <a:lvl4pPr algn="l" rtl="0" eaLnBrk="1" fontAlgn="base" hangingPunct="1">
        <a:spcBef>
          <a:spcPct val="0"/>
        </a:spcBef>
        <a:spcAft>
          <a:spcPct val="0"/>
        </a:spcAft>
        <a:defRPr sz="2400" b="1">
          <a:solidFill>
            <a:schemeClr val="bg1"/>
          </a:solidFill>
          <a:latin typeface="Arial" charset="0"/>
        </a:defRPr>
      </a:lvl4pPr>
      <a:lvl5pPr algn="l" rtl="0" eaLnBrk="1" fontAlgn="base" hangingPunct="1">
        <a:spcBef>
          <a:spcPct val="0"/>
        </a:spcBef>
        <a:spcAft>
          <a:spcPct val="0"/>
        </a:spcAft>
        <a:defRPr sz="2400" b="1">
          <a:solidFill>
            <a:schemeClr val="bg1"/>
          </a:solidFill>
          <a:latin typeface="Arial"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p:titleStyle>
    <p:bodyStyle>
      <a:lvl1pPr marL="342900" indent="-342900" algn="l" rtl="0" eaLnBrk="1" fontAlgn="base" hangingPunct="1">
        <a:spcBef>
          <a:spcPct val="20000"/>
        </a:spcBef>
        <a:spcAft>
          <a:spcPct val="0"/>
        </a:spcAft>
        <a:defRPr sz="2400" b="1">
          <a:solidFill>
            <a:srgbClr val="525353"/>
          </a:solidFill>
          <a:latin typeface="+mn-lt"/>
          <a:ea typeface="+mn-ea"/>
          <a:cs typeface="+mn-cs"/>
        </a:defRPr>
      </a:lvl1pPr>
      <a:lvl2pPr marL="742950" indent="-285750" algn="l" rtl="0" eaLnBrk="1" fontAlgn="base" hangingPunct="1">
        <a:spcBef>
          <a:spcPct val="20000"/>
        </a:spcBef>
        <a:spcAft>
          <a:spcPct val="0"/>
        </a:spcAft>
        <a:buChar char="•"/>
        <a:defRPr>
          <a:solidFill>
            <a:srgbClr val="525353"/>
          </a:solidFill>
          <a:latin typeface="+mn-lt"/>
        </a:defRPr>
      </a:lvl2pPr>
      <a:lvl3pPr marL="1143000" indent="-228600" algn="l" rtl="0" eaLnBrk="1" fontAlgn="base" hangingPunct="1">
        <a:spcBef>
          <a:spcPct val="20000"/>
        </a:spcBef>
        <a:spcAft>
          <a:spcPct val="0"/>
        </a:spcAft>
        <a:buChar char="•"/>
        <a:defRPr>
          <a:solidFill>
            <a:srgbClr val="525353"/>
          </a:solidFill>
          <a:latin typeface="+mn-lt"/>
        </a:defRPr>
      </a:lvl3pPr>
      <a:lvl4pPr marL="1600200" indent="-228600" algn="l" rtl="0" eaLnBrk="1" fontAlgn="base" hangingPunct="1">
        <a:spcBef>
          <a:spcPct val="20000"/>
        </a:spcBef>
        <a:spcAft>
          <a:spcPct val="0"/>
        </a:spcAft>
        <a:buChar char="•"/>
        <a:defRPr>
          <a:solidFill>
            <a:srgbClr val="525353"/>
          </a:solidFill>
          <a:latin typeface="+mn-lt"/>
        </a:defRPr>
      </a:lvl4pPr>
      <a:lvl5pPr marL="2057400" indent="-228600" algn="l" rtl="0" eaLnBrk="1" fontAlgn="base" hangingPunct="1">
        <a:spcBef>
          <a:spcPct val="20000"/>
        </a:spcBef>
        <a:spcAft>
          <a:spcPct val="0"/>
        </a:spcAft>
        <a:buChar char="•"/>
        <a:defRPr>
          <a:solidFill>
            <a:srgbClr val="525353"/>
          </a:solidFill>
          <a:latin typeface="+mn-lt"/>
        </a:defRPr>
      </a:lvl5pPr>
      <a:lvl6pPr marL="2514600" indent="-228600" algn="l" rtl="0" eaLnBrk="1" fontAlgn="base" hangingPunct="1">
        <a:spcBef>
          <a:spcPct val="20000"/>
        </a:spcBef>
        <a:spcAft>
          <a:spcPct val="0"/>
        </a:spcAft>
        <a:buChar char="•"/>
        <a:defRPr>
          <a:solidFill>
            <a:srgbClr val="525353"/>
          </a:solidFill>
          <a:latin typeface="+mn-lt"/>
        </a:defRPr>
      </a:lvl6pPr>
      <a:lvl7pPr marL="2971800" indent="-228600" algn="l" rtl="0" eaLnBrk="1" fontAlgn="base" hangingPunct="1">
        <a:spcBef>
          <a:spcPct val="20000"/>
        </a:spcBef>
        <a:spcAft>
          <a:spcPct val="0"/>
        </a:spcAft>
        <a:buChar char="•"/>
        <a:defRPr>
          <a:solidFill>
            <a:srgbClr val="525353"/>
          </a:solidFill>
          <a:latin typeface="+mn-lt"/>
        </a:defRPr>
      </a:lvl7pPr>
      <a:lvl8pPr marL="3429000" indent="-228600" algn="l" rtl="0" eaLnBrk="1" fontAlgn="base" hangingPunct="1">
        <a:spcBef>
          <a:spcPct val="20000"/>
        </a:spcBef>
        <a:spcAft>
          <a:spcPct val="0"/>
        </a:spcAft>
        <a:buChar char="•"/>
        <a:defRPr>
          <a:solidFill>
            <a:srgbClr val="525353"/>
          </a:solidFill>
          <a:latin typeface="+mn-lt"/>
        </a:defRPr>
      </a:lvl8pPr>
      <a:lvl9pPr marL="3886200" indent="-228600" algn="l" rtl="0" eaLnBrk="1" fontAlgn="base" hangingPunct="1">
        <a:spcBef>
          <a:spcPct val="20000"/>
        </a:spcBef>
        <a:spcAft>
          <a:spcPct val="0"/>
        </a:spcAft>
        <a:buChar char="•"/>
        <a:defRPr>
          <a:solidFill>
            <a:srgbClr val="52535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304801" y="228600"/>
            <a:ext cx="11578167" cy="4737100"/>
          </a:xfrm>
          <a:prstGeom prst="roundRect">
            <a:avLst>
              <a:gd name="adj" fmla="val 3787"/>
            </a:avLst>
          </a:prstGeom>
          <a:solidFill>
            <a:srgbClr val="3BB0C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Geneva" pitchFamily="28" charset="-128"/>
              </a:defRPr>
            </a:lvl1pPr>
            <a:lvl2pPr marL="742950" indent="-285750" eaLnBrk="0" hangingPunct="0">
              <a:defRPr sz="2400">
                <a:solidFill>
                  <a:schemeClr val="bg1"/>
                </a:solidFill>
                <a:latin typeface="Arial" charset="0"/>
                <a:ea typeface="Geneva" pitchFamily="28" charset="-128"/>
              </a:defRPr>
            </a:lvl2pPr>
            <a:lvl3pPr marL="1143000" indent="-228600" eaLnBrk="0" hangingPunct="0">
              <a:defRPr sz="2400">
                <a:solidFill>
                  <a:schemeClr val="bg1"/>
                </a:solidFill>
                <a:latin typeface="Arial" charset="0"/>
                <a:ea typeface="Geneva" pitchFamily="28" charset="-128"/>
              </a:defRPr>
            </a:lvl3pPr>
            <a:lvl4pPr marL="1600200" indent="-228600" eaLnBrk="0" hangingPunct="0">
              <a:defRPr sz="2400">
                <a:solidFill>
                  <a:schemeClr val="bg1"/>
                </a:solidFill>
                <a:latin typeface="Arial" charset="0"/>
                <a:ea typeface="Geneva" pitchFamily="28" charset="-128"/>
              </a:defRPr>
            </a:lvl4pPr>
            <a:lvl5pPr marL="2057400" indent="-228600" eaLnBrk="0" hangingPunct="0">
              <a:defRPr sz="2400">
                <a:solidFill>
                  <a:schemeClr val="bg1"/>
                </a:solidFill>
                <a:latin typeface="Arial" charset="0"/>
                <a:ea typeface="Geneva" pitchFamily="28" charset="-128"/>
              </a:defRPr>
            </a:lvl5pPr>
            <a:lvl6pPr marL="2514600" indent="-228600" eaLnBrk="0" fontAlgn="base" hangingPunct="0">
              <a:spcBef>
                <a:spcPct val="0"/>
              </a:spcBef>
              <a:spcAft>
                <a:spcPct val="0"/>
              </a:spcAft>
              <a:defRPr sz="2400">
                <a:solidFill>
                  <a:schemeClr val="bg1"/>
                </a:solidFill>
                <a:latin typeface="Arial" charset="0"/>
                <a:ea typeface="Geneva" pitchFamily="28" charset="-128"/>
              </a:defRPr>
            </a:lvl6pPr>
            <a:lvl7pPr marL="2971800" indent="-228600" eaLnBrk="0" fontAlgn="base" hangingPunct="0">
              <a:spcBef>
                <a:spcPct val="0"/>
              </a:spcBef>
              <a:spcAft>
                <a:spcPct val="0"/>
              </a:spcAft>
              <a:defRPr sz="2400">
                <a:solidFill>
                  <a:schemeClr val="bg1"/>
                </a:solidFill>
                <a:latin typeface="Arial" charset="0"/>
                <a:ea typeface="Geneva" pitchFamily="28" charset="-128"/>
              </a:defRPr>
            </a:lvl7pPr>
            <a:lvl8pPr marL="3429000" indent="-228600" eaLnBrk="0" fontAlgn="base" hangingPunct="0">
              <a:spcBef>
                <a:spcPct val="0"/>
              </a:spcBef>
              <a:spcAft>
                <a:spcPct val="0"/>
              </a:spcAft>
              <a:defRPr sz="2400">
                <a:solidFill>
                  <a:schemeClr val="bg1"/>
                </a:solidFill>
                <a:latin typeface="Arial" charset="0"/>
                <a:ea typeface="Geneva" pitchFamily="28" charset="-128"/>
              </a:defRPr>
            </a:lvl8pPr>
            <a:lvl9pPr marL="3886200" indent="-228600" eaLnBrk="0" fontAlgn="base" hangingPunct="0">
              <a:spcBef>
                <a:spcPct val="0"/>
              </a:spcBef>
              <a:spcAft>
                <a:spcPct val="0"/>
              </a:spcAft>
              <a:defRPr sz="2400">
                <a:solidFill>
                  <a:schemeClr val="bg1"/>
                </a:solidFill>
                <a:latin typeface="Arial" charset="0"/>
                <a:ea typeface="Geneva" pitchFamily="28" charset="-128"/>
              </a:defRPr>
            </a:lvl9pPr>
          </a:lstStyle>
          <a:p>
            <a:pPr algn="ctr">
              <a:defRPr/>
            </a:pPr>
            <a:endParaRPr lang="en-US" altLang="en-US" sz="2400" dirty="0" smtClean="0">
              <a:solidFill>
                <a:srgbClr val="ADCC2B"/>
              </a:solidFill>
            </a:endParaRPr>
          </a:p>
        </p:txBody>
      </p:sp>
      <p:pic>
        <p:nvPicPr>
          <p:cNvPr id="13315" name="Picture 3" descr="pattern_2_corner_w"/>
          <p:cNvPicPr>
            <a:picLocks noChangeAspect="1" noChangeArrowheads="1"/>
          </p:cNvPicPr>
          <p:nvPr/>
        </p:nvPicPr>
        <p:blipFill>
          <a:blip r:embed="rId13">
            <a:extLst>
              <a:ext uri="{28A0092B-C50C-407E-A947-70E740481C1C}">
                <a14:useLocalDpi xmlns:a14="http://schemas.microsoft.com/office/drawing/2010/main" val="0"/>
              </a:ext>
            </a:extLst>
          </a:blip>
          <a:srcRect t="20555" r="20454"/>
          <a:stretch>
            <a:fillRect/>
          </a:stretch>
        </p:blipFill>
        <p:spPr bwMode="auto">
          <a:xfrm>
            <a:off x="5892800" y="212725"/>
            <a:ext cx="62230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4"/>
          <p:cNvSpPr>
            <a:spLocks noGrp="1" noChangeArrowheads="1"/>
          </p:cNvSpPr>
          <p:nvPr>
            <p:ph type="title"/>
          </p:nvPr>
        </p:nvSpPr>
        <p:spPr bwMode="auto">
          <a:xfrm>
            <a:off x="524933" y="3429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7" name="Rectangle 5"/>
          <p:cNvSpPr>
            <a:spLocks noGrp="1" noChangeArrowheads="1"/>
          </p:cNvSpPr>
          <p:nvPr>
            <p:ph type="body" idx="1"/>
          </p:nvPr>
        </p:nvSpPr>
        <p:spPr bwMode="auto">
          <a:xfrm>
            <a:off x="508000" y="3632200"/>
            <a:ext cx="1097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text styles</a:t>
            </a:r>
          </a:p>
        </p:txBody>
      </p:sp>
      <p:grpSp>
        <p:nvGrpSpPr>
          <p:cNvPr id="13318" name="Group 7"/>
          <p:cNvGrpSpPr>
            <a:grpSpLocks/>
          </p:cNvGrpSpPr>
          <p:nvPr/>
        </p:nvGrpSpPr>
        <p:grpSpPr bwMode="auto">
          <a:xfrm>
            <a:off x="6822018" y="6118225"/>
            <a:ext cx="5065183" cy="533400"/>
            <a:chOff x="1460" y="646"/>
            <a:chExt cx="6235" cy="874"/>
          </a:xfrm>
        </p:grpSpPr>
        <p:pic>
          <p:nvPicPr>
            <p:cNvPr id="13319" name="Picture 8" descr="SC UW 3CHoriz logo"/>
            <p:cNvPicPr>
              <a:picLocks noChangeAspect="1" noChangeArrowheads="1"/>
            </p:cNvPicPr>
            <p:nvPr/>
          </p:nvPicPr>
          <p:blipFill>
            <a:blip r:embed="rId14" cstate="print">
              <a:extLst>
                <a:ext uri="{28A0092B-C50C-407E-A947-70E740481C1C}">
                  <a14:useLocalDpi xmlns:a14="http://schemas.microsoft.com/office/drawing/2010/main" val="0"/>
                </a:ext>
              </a:extLst>
            </a:blip>
            <a:srcRect r="33102"/>
            <a:stretch>
              <a:fillRect/>
            </a:stretch>
          </p:blipFill>
          <p:spPr bwMode="auto">
            <a:xfrm>
              <a:off x="1460" y="795"/>
              <a:ext cx="4165"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655" y="646"/>
              <a:ext cx="2040" cy="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2473069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400" b="1">
          <a:solidFill>
            <a:schemeClr val="bg1"/>
          </a:solidFill>
          <a:latin typeface="Arial" charset="0"/>
        </a:defRPr>
      </a:lvl2pPr>
      <a:lvl3pPr algn="l" rtl="0" eaLnBrk="1" fontAlgn="base" hangingPunct="1">
        <a:spcBef>
          <a:spcPct val="0"/>
        </a:spcBef>
        <a:spcAft>
          <a:spcPct val="0"/>
        </a:spcAft>
        <a:defRPr sz="2400" b="1">
          <a:solidFill>
            <a:schemeClr val="bg1"/>
          </a:solidFill>
          <a:latin typeface="Arial" charset="0"/>
        </a:defRPr>
      </a:lvl3pPr>
      <a:lvl4pPr algn="l" rtl="0" eaLnBrk="1" fontAlgn="base" hangingPunct="1">
        <a:spcBef>
          <a:spcPct val="0"/>
        </a:spcBef>
        <a:spcAft>
          <a:spcPct val="0"/>
        </a:spcAft>
        <a:defRPr sz="2400" b="1">
          <a:solidFill>
            <a:schemeClr val="bg1"/>
          </a:solidFill>
          <a:latin typeface="Arial" charset="0"/>
        </a:defRPr>
      </a:lvl4pPr>
      <a:lvl5pPr algn="l" rtl="0" eaLnBrk="1" fontAlgn="base" hangingPunct="1">
        <a:spcBef>
          <a:spcPct val="0"/>
        </a:spcBef>
        <a:spcAft>
          <a:spcPct val="0"/>
        </a:spcAft>
        <a:defRPr sz="2400" b="1">
          <a:solidFill>
            <a:schemeClr val="bg1"/>
          </a:solidFill>
          <a:latin typeface="Arial"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p:titleStyle>
    <p:bodyStyle>
      <a:lvl1pPr marL="342900" indent="-342900" algn="l" rtl="0" eaLnBrk="1" fontAlgn="base" hangingPunct="1">
        <a:spcBef>
          <a:spcPct val="20000"/>
        </a:spcBef>
        <a:spcAft>
          <a:spcPct val="0"/>
        </a:spcAft>
        <a:defRPr sz="3600">
          <a:solidFill>
            <a:schemeClr val="bg1"/>
          </a:solidFill>
          <a:latin typeface="+mn-lt"/>
          <a:ea typeface="+mn-ea"/>
          <a:cs typeface="+mn-cs"/>
        </a:defRPr>
      </a:lvl1pPr>
      <a:lvl2pPr marL="742950" indent="-285750" algn="l" rtl="0" eaLnBrk="1" fontAlgn="base" hangingPunct="1">
        <a:spcBef>
          <a:spcPct val="20000"/>
        </a:spcBef>
        <a:spcAft>
          <a:spcPct val="0"/>
        </a:spcAft>
        <a:defRPr sz="2400">
          <a:solidFill>
            <a:schemeClr val="bg1"/>
          </a:solidFill>
          <a:latin typeface="+mn-lt"/>
        </a:defRPr>
      </a:lvl2pPr>
      <a:lvl3pPr marL="1143000" indent="-228600" algn="l" rtl="0" eaLnBrk="1" fontAlgn="base" hangingPunct="1">
        <a:spcBef>
          <a:spcPct val="20000"/>
        </a:spcBef>
        <a:spcAft>
          <a:spcPct val="0"/>
        </a:spcAft>
        <a:defRPr sz="2400">
          <a:solidFill>
            <a:schemeClr val="bg1"/>
          </a:solidFill>
          <a:latin typeface="+mn-lt"/>
        </a:defRPr>
      </a:lvl3pPr>
      <a:lvl4pPr marL="1600200" indent="-228600" algn="l" rtl="0" eaLnBrk="1" fontAlgn="base" hangingPunct="1">
        <a:spcBef>
          <a:spcPct val="20000"/>
        </a:spcBef>
        <a:spcAft>
          <a:spcPct val="0"/>
        </a:spcAft>
        <a:defRPr sz="2400">
          <a:solidFill>
            <a:schemeClr val="bg1"/>
          </a:solidFill>
          <a:latin typeface="+mn-lt"/>
        </a:defRPr>
      </a:lvl4pPr>
      <a:lvl5pPr marL="2057400" indent="-228600" algn="l" rtl="0" eaLnBrk="1" fontAlgn="base" hangingPunct="1">
        <a:spcBef>
          <a:spcPct val="20000"/>
        </a:spcBef>
        <a:spcAft>
          <a:spcPct val="0"/>
        </a:spcAft>
        <a:defRPr sz="2400">
          <a:solidFill>
            <a:schemeClr val="bg1"/>
          </a:solidFill>
          <a:latin typeface="+mn-lt"/>
        </a:defRPr>
      </a:lvl5pPr>
      <a:lvl6pPr marL="2514600" indent="-228600" algn="l" rtl="0" eaLnBrk="1" fontAlgn="base" hangingPunct="1">
        <a:spcBef>
          <a:spcPct val="20000"/>
        </a:spcBef>
        <a:spcAft>
          <a:spcPct val="0"/>
        </a:spcAft>
        <a:defRPr sz="2400">
          <a:solidFill>
            <a:schemeClr val="bg1"/>
          </a:solidFill>
          <a:latin typeface="+mn-lt"/>
        </a:defRPr>
      </a:lvl6pPr>
      <a:lvl7pPr marL="2971800" indent="-228600" algn="l" rtl="0" eaLnBrk="1" fontAlgn="base" hangingPunct="1">
        <a:spcBef>
          <a:spcPct val="20000"/>
        </a:spcBef>
        <a:spcAft>
          <a:spcPct val="0"/>
        </a:spcAft>
        <a:defRPr sz="2400">
          <a:solidFill>
            <a:schemeClr val="bg1"/>
          </a:solidFill>
          <a:latin typeface="+mn-lt"/>
        </a:defRPr>
      </a:lvl7pPr>
      <a:lvl8pPr marL="3429000" indent="-228600" algn="l" rtl="0" eaLnBrk="1" fontAlgn="base" hangingPunct="1">
        <a:spcBef>
          <a:spcPct val="20000"/>
        </a:spcBef>
        <a:spcAft>
          <a:spcPct val="0"/>
        </a:spcAft>
        <a:defRPr sz="2400">
          <a:solidFill>
            <a:schemeClr val="bg1"/>
          </a:solidFill>
          <a:latin typeface="+mn-lt"/>
        </a:defRPr>
      </a:lvl8pPr>
      <a:lvl9pPr marL="3886200" indent="-228600" algn="l" rtl="0" eaLnBrk="1" fontAlgn="base" hangingPunct="1">
        <a:spcBef>
          <a:spcPct val="20000"/>
        </a:spcBef>
        <a:spcAft>
          <a:spcPct val="0"/>
        </a:spcAft>
        <a:defRPr sz="2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AutoShape 2"/>
          <p:cNvSpPr>
            <a:spLocks noChangeArrowheads="1"/>
          </p:cNvSpPr>
          <p:nvPr/>
        </p:nvSpPr>
        <p:spPr bwMode="auto">
          <a:xfrm>
            <a:off x="304800" y="228600"/>
            <a:ext cx="11582400" cy="914400"/>
          </a:xfrm>
          <a:prstGeom prst="roundRect">
            <a:avLst>
              <a:gd name="adj" fmla="val 16667"/>
            </a:avLst>
          </a:prstGeom>
          <a:solidFill>
            <a:srgbClr val="3BB0C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Geneva" pitchFamily="28" charset="-128"/>
              </a:defRPr>
            </a:lvl1pPr>
            <a:lvl2pPr marL="742950" indent="-285750" eaLnBrk="0" hangingPunct="0">
              <a:defRPr sz="2400">
                <a:solidFill>
                  <a:schemeClr val="bg1"/>
                </a:solidFill>
                <a:latin typeface="Arial" charset="0"/>
                <a:ea typeface="Geneva" pitchFamily="28" charset="-128"/>
              </a:defRPr>
            </a:lvl2pPr>
            <a:lvl3pPr marL="1143000" indent="-228600" eaLnBrk="0" hangingPunct="0">
              <a:defRPr sz="2400">
                <a:solidFill>
                  <a:schemeClr val="bg1"/>
                </a:solidFill>
                <a:latin typeface="Arial" charset="0"/>
                <a:ea typeface="Geneva" pitchFamily="28" charset="-128"/>
              </a:defRPr>
            </a:lvl3pPr>
            <a:lvl4pPr marL="1600200" indent="-228600" eaLnBrk="0" hangingPunct="0">
              <a:defRPr sz="2400">
                <a:solidFill>
                  <a:schemeClr val="bg1"/>
                </a:solidFill>
                <a:latin typeface="Arial" charset="0"/>
                <a:ea typeface="Geneva" pitchFamily="28" charset="-128"/>
              </a:defRPr>
            </a:lvl4pPr>
            <a:lvl5pPr marL="2057400" indent="-228600" eaLnBrk="0" hangingPunct="0">
              <a:defRPr sz="2400">
                <a:solidFill>
                  <a:schemeClr val="bg1"/>
                </a:solidFill>
                <a:latin typeface="Arial" charset="0"/>
                <a:ea typeface="Geneva" pitchFamily="28" charset="-128"/>
              </a:defRPr>
            </a:lvl5pPr>
            <a:lvl6pPr marL="2514600" indent="-228600" eaLnBrk="0" fontAlgn="base" hangingPunct="0">
              <a:spcBef>
                <a:spcPct val="0"/>
              </a:spcBef>
              <a:spcAft>
                <a:spcPct val="0"/>
              </a:spcAft>
              <a:defRPr sz="2400">
                <a:solidFill>
                  <a:schemeClr val="bg1"/>
                </a:solidFill>
                <a:latin typeface="Arial" charset="0"/>
                <a:ea typeface="Geneva" pitchFamily="28" charset="-128"/>
              </a:defRPr>
            </a:lvl6pPr>
            <a:lvl7pPr marL="2971800" indent="-228600" eaLnBrk="0" fontAlgn="base" hangingPunct="0">
              <a:spcBef>
                <a:spcPct val="0"/>
              </a:spcBef>
              <a:spcAft>
                <a:spcPct val="0"/>
              </a:spcAft>
              <a:defRPr sz="2400">
                <a:solidFill>
                  <a:schemeClr val="bg1"/>
                </a:solidFill>
                <a:latin typeface="Arial" charset="0"/>
                <a:ea typeface="Geneva" pitchFamily="28" charset="-128"/>
              </a:defRPr>
            </a:lvl7pPr>
            <a:lvl8pPr marL="3429000" indent="-228600" eaLnBrk="0" fontAlgn="base" hangingPunct="0">
              <a:spcBef>
                <a:spcPct val="0"/>
              </a:spcBef>
              <a:spcAft>
                <a:spcPct val="0"/>
              </a:spcAft>
              <a:defRPr sz="2400">
                <a:solidFill>
                  <a:schemeClr val="bg1"/>
                </a:solidFill>
                <a:latin typeface="Arial" charset="0"/>
                <a:ea typeface="Geneva" pitchFamily="28" charset="-128"/>
              </a:defRPr>
            </a:lvl8pPr>
            <a:lvl9pPr marL="3886200" indent="-228600" eaLnBrk="0" fontAlgn="base" hangingPunct="0">
              <a:spcBef>
                <a:spcPct val="0"/>
              </a:spcBef>
              <a:spcAft>
                <a:spcPct val="0"/>
              </a:spcAft>
              <a:defRPr sz="2400">
                <a:solidFill>
                  <a:schemeClr val="bg1"/>
                </a:solidFill>
                <a:latin typeface="Arial" charset="0"/>
                <a:ea typeface="Geneva" pitchFamily="28" charset="-128"/>
              </a:defRPr>
            </a:lvl9pPr>
          </a:lstStyle>
          <a:p>
            <a:pPr>
              <a:spcBef>
                <a:spcPct val="50000"/>
              </a:spcBef>
              <a:defRPr/>
            </a:pPr>
            <a:endParaRPr lang="en-US" altLang="en-US" sz="2400" dirty="0" smtClean="0"/>
          </a:p>
        </p:txBody>
      </p:sp>
      <p:sp>
        <p:nvSpPr>
          <p:cNvPr id="14339" name="Line 3"/>
          <p:cNvSpPr>
            <a:spLocks noChangeShapeType="1"/>
          </p:cNvSpPr>
          <p:nvPr/>
        </p:nvSpPr>
        <p:spPr bwMode="auto">
          <a:xfrm>
            <a:off x="611718" y="1752600"/>
            <a:ext cx="10968567" cy="0"/>
          </a:xfrm>
          <a:prstGeom prst="line">
            <a:avLst/>
          </a:prstGeom>
          <a:noFill/>
          <a:ln w="1270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sz="2400" dirty="0"/>
          </a:p>
        </p:txBody>
      </p:sp>
      <p:sp>
        <p:nvSpPr>
          <p:cNvPr id="14340" name="Rectangle 4"/>
          <p:cNvSpPr>
            <a:spLocks noGrp="1" noChangeArrowheads="1"/>
          </p:cNvSpPr>
          <p:nvPr>
            <p:ph type="body" idx="1"/>
          </p:nvPr>
        </p:nvSpPr>
        <p:spPr bwMode="auto">
          <a:xfrm>
            <a:off x="510118" y="1214438"/>
            <a:ext cx="1094316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p:txBody>
      </p:sp>
      <p:sp>
        <p:nvSpPr>
          <p:cNvPr id="14341" name="Rectangle 6"/>
          <p:cNvSpPr>
            <a:spLocks noGrp="1" noChangeArrowheads="1"/>
          </p:cNvSpPr>
          <p:nvPr>
            <p:ph type="title"/>
          </p:nvPr>
        </p:nvSpPr>
        <p:spPr bwMode="auto">
          <a:xfrm>
            <a:off x="372533" y="249238"/>
            <a:ext cx="11277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grpSp>
        <p:nvGrpSpPr>
          <p:cNvPr id="14342" name="Group 7"/>
          <p:cNvGrpSpPr>
            <a:grpSpLocks/>
          </p:cNvGrpSpPr>
          <p:nvPr/>
        </p:nvGrpSpPr>
        <p:grpSpPr bwMode="auto">
          <a:xfrm>
            <a:off x="6822018" y="6118225"/>
            <a:ext cx="5065183" cy="533400"/>
            <a:chOff x="1460" y="646"/>
            <a:chExt cx="6235" cy="874"/>
          </a:xfrm>
        </p:grpSpPr>
        <p:pic>
          <p:nvPicPr>
            <p:cNvPr id="14343" name="Picture 8" descr="SC UW 3CHoriz logo"/>
            <p:cNvPicPr>
              <a:picLocks noChangeAspect="1" noChangeArrowheads="1"/>
            </p:cNvPicPr>
            <p:nvPr/>
          </p:nvPicPr>
          <p:blipFill>
            <a:blip r:embed="rId13" cstate="print">
              <a:extLst>
                <a:ext uri="{28A0092B-C50C-407E-A947-70E740481C1C}">
                  <a14:useLocalDpi xmlns:a14="http://schemas.microsoft.com/office/drawing/2010/main" val="0"/>
                </a:ext>
              </a:extLst>
            </a:blip>
            <a:srcRect r="33102"/>
            <a:stretch>
              <a:fillRect/>
            </a:stretch>
          </p:blipFill>
          <p:spPr bwMode="auto">
            <a:xfrm>
              <a:off x="1460" y="795"/>
              <a:ext cx="4165"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655" y="646"/>
              <a:ext cx="2040" cy="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6596185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400" b="1">
          <a:solidFill>
            <a:schemeClr val="bg1"/>
          </a:solidFill>
          <a:latin typeface="Arial" charset="0"/>
        </a:defRPr>
      </a:lvl2pPr>
      <a:lvl3pPr algn="l" rtl="0" eaLnBrk="1" fontAlgn="base" hangingPunct="1">
        <a:spcBef>
          <a:spcPct val="0"/>
        </a:spcBef>
        <a:spcAft>
          <a:spcPct val="0"/>
        </a:spcAft>
        <a:defRPr sz="2400" b="1">
          <a:solidFill>
            <a:schemeClr val="bg1"/>
          </a:solidFill>
          <a:latin typeface="Arial" charset="0"/>
        </a:defRPr>
      </a:lvl3pPr>
      <a:lvl4pPr algn="l" rtl="0" eaLnBrk="1" fontAlgn="base" hangingPunct="1">
        <a:spcBef>
          <a:spcPct val="0"/>
        </a:spcBef>
        <a:spcAft>
          <a:spcPct val="0"/>
        </a:spcAft>
        <a:defRPr sz="2400" b="1">
          <a:solidFill>
            <a:schemeClr val="bg1"/>
          </a:solidFill>
          <a:latin typeface="Arial" charset="0"/>
        </a:defRPr>
      </a:lvl4pPr>
      <a:lvl5pPr algn="l" rtl="0" eaLnBrk="1" fontAlgn="base" hangingPunct="1">
        <a:spcBef>
          <a:spcPct val="0"/>
        </a:spcBef>
        <a:spcAft>
          <a:spcPct val="0"/>
        </a:spcAft>
        <a:defRPr sz="2400" b="1">
          <a:solidFill>
            <a:schemeClr val="bg1"/>
          </a:solidFill>
          <a:latin typeface="Arial"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p:titleStyle>
    <p:bodyStyle>
      <a:lvl1pPr marL="342900" indent="-342900" algn="l" rtl="0" eaLnBrk="1" fontAlgn="base" hangingPunct="1">
        <a:spcBef>
          <a:spcPct val="20000"/>
        </a:spcBef>
        <a:spcAft>
          <a:spcPct val="0"/>
        </a:spcAft>
        <a:defRPr sz="2400" b="1">
          <a:solidFill>
            <a:srgbClr val="525353"/>
          </a:solidFill>
          <a:latin typeface="+mn-lt"/>
          <a:ea typeface="+mn-ea"/>
          <a:cs typeface="+mn-cs"/>
        </a:defRPr>
      </a:lvl1pPr>
      <a:lvl2pPr marL="742950" indent="-285750" algn="l" rtl="0" eaLnBrk="1" fontAlgn="base" hangingPunct="1">
        <a:spcBef>
          <a:spcPct val="20000"/>
        </a:spcBef>
        <a:spcAft>
          <a:spcPct val="0"/>
        </a:spcAft>
        <a:buChar char="•"/>
        <a:defRPr>
          <a:solidFill>
            <a:srgbClr val="525353"/>
          </a:solidFill>
          <a:latin typeface="+mn-lt"/>
        </a:defRPr>
      </a:lvl2pPr>
      <a:lvl3pPr marL="1143000" indent="-228600" algn="l" rtl="0" eaLnBrk="1" fontAlgn="base" hangingPunct="1">
        <a:spcBef>
          <a:spcPct val="20000"/>
        </a:spcBef>
        <a:spcAft>
          <a:spcPct val="0"/>
        </a:spcAft>
        <a:buChar char="•"/>
        <a:defRPr>
          <a:solidFill>
            <a:srgbClr val="525353"/>
          </a:solidFill>
          <a:latin typeface="+mn-lt"/>
        </a:defRPr>
      </a:lvl3pPr>
      <a:lvl4pPr marL="1600200" indent="-228600" algn="l" rtl="0" eaLnBrk="1" fontAlgn="base" hangingPunct="1">
        <a:spcBef>
          <a:spcPct val="20000"/>
        </a:spcBef>
        <a:spcAft>
          <a:spcPct val="0"/>
        </a:spcAft>
        <a:buChar char="•"/>
        <a:defRPr>
          <a:solidFill>
            <a:srgbClr val="525353"/>
          </a:solidFill>
          <a:latin typeface="+mn-lt"/>
        </a:defRPr>
      </a:lvl4pPr>
      <a:lvl5pPr marL="2057400" indent="-228600" algn="l" rtl="0" eaLnBrk="1" fontAlgn="base" hangingPunct="1">
        <a:spcBef>
          <a:spcPct val="20000"/>
        </a:spcBef>
        <a:spcAft>
          <a:spcPct val="0"/>
        </a:spcAft>
        <a:buChar char="•"/>
        <a:defRPr>
          <a:solidFill>
            <a:srgbClr val="525353"/>
          </a:solidFill>
          <a:latin typeface="+mn-lt"/>
        </a:defRPr>
      </a:lvl5pPr>
      <a:lvl6pPr marL="2514600" indent="-228600" algn="l" rtl="0" eaLnBrk="1" fontAlgn="base" hangingPunct="1">
        <a:spcBef>
          <a:spcPct val="20000"/>
        </a:spcBef>
        <a:spcAft>
          <a:spcPct val="0"/>
        </a:spcAft>
        <a:buChar char="•"/>
        <a:defRPr>
          <a:solidFill>
            <a:srgbClr val="525353"/>
          </a:solidFill>
          <a:latin typeface="+mn-lt"/>
        </a:defRPr>
      </a:lvl6pPr>
      <a:lvl7pPr marL="2971800" indent="-228600" algn="l" rtl="0" eaLnBrk="1" fontAlgn="base" hangingPunct="1">
        <a:spcBef>
          <a:spcPct val="20000"/>
        </a:spcBef>
        <a:spcAft>
          <a:spcPct val="0"/>
        </a:spcAft>
        <a:buChar char="•"/>
        <a:defRPr>
          <a:solidFill>
            <a:srgbClr val="525353"/>
          </a:solidFill>
          <a:latin typeface="+mn-lt"/>
        </a:defRPr>
      </a:lvl7pPr>
      <a:lvl8pPr marL="3429000" indent="-228600" algn="l" rtl="0" eaLnBrk="1" fontAlgn="base" hangingPunct="1">
        <a:spcBef>
          <a:spcPct val="20000"/>
        </a:spcBef>
        <a:spcAft>
          <a:spcPct val="0"/>
        </a:spcAft>
        <a:buChar char="•"/>
        <a:defRPr>
          <a:solidFill>
            <a:srgbClr val="525353"/>
          </a:solidFill>
          <a:latin typeface="+mn-lt"/>
        </a:defRPr>
      </a:lvl8pPr>
      <a:lvl9pPr marL="3886200" indent="-228600" algn="l" rtl="0" eaLnBrk="1" fontAlgn="base" hangingPunct="1">
        <a:spcBef>
          <a:spcPct val="20000"/>
        </a:spcBef>
        <a:spcAft>
          <a:spcPct val="0"/>
        </a:spcAft>
        <a:buChar char="•"/>
        <a:defRPr>
          <a:solidFill>
            <a:srgbClr val="52535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55600" y="261938"/>
            <a:ext cx="109728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474133" y="1709738"/>
            <a:ext cx="10972800" cy="415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5364" name="Group 7"/>
          <p:cNvGrpSpPr>
            <a:grpSpLocks/>
          </p:cNvGrpSpPr>
          <p:nvPr/>
        </p:nvGrpSpPr>
        <p:grpSpPr bwMode="auto">
          <a:xfrm>
            <a:off x="6822018" y="6118225"/>
            <a:ext cx="5065183" cy="533400"/>
            <a:chOff x="1460" y="646"/>
            <a:chExt cx="6235" cy="874"/>
          </a:xfrm>
        </p:grpSpPr>
        <p:pic>
          <p:nvPicPr>
            <p:cNvPr id="15365" name="Picture 8" descr="SC UW 3CHoriz logo"/>
            <p:cNvPicPr>
              <a:picLocks noChangeAspect="1" noChangeArrowheads="1"/>
            </p:cNvPicPr>
            <p:nvPr/>
          </p:nvPicPr>
          <p:blipFill>
            <a:blip r:embed="rId13" cstate="print">
              <a:extLst>
                <a:ext uri="{28A0092B-C50C-407E-A947-70E740481C1C}">
                  <a14:useLocalDpi xmlns:a14="http://schemas.microsoft.com/office/drawing/2010/main" val="0"/>
                </a:ext>
              </a:extLst>
            </a:blip>
            <a:srcRect r="33102"/>
            <a:stretch>
              <a:fillRect/>
            </a:stretch>
          </p:blipFill>
          <p:spPr bwMode="auto">
            <a:xfrm>
              <a:off x="1460" y="795"/>
              <a:ext cx="4165"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655" y="646"/>
              <a:ext cx="2040" cy="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541818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fontAlgn="base" hangingPunct="1">
        <a:spcBef>
          <a:spcPct val="0"/>
        </a:spcBef>
        <a:spcAft>
          <a:spcPct val="0"/>
        </a:spcAft>
        <a:defRPr sz="2400" b="1">
          <a:solidFill>
            <a:srgbClr val="525353"/>
          </a:solidFill>
          <a:latin typeface="+mj-lt"/>
          <a:ea typeface="+mj-ea"/>
          <a:cs typeface="+mj-cs"/>
        </a:defRPr>
      </a:lvl1pPr>
      <a:lvl2pPr algn="l" rtl="0" eaLnBrk="1" fontAlgn="base" hangingPunct="1">
        <a:spcBef>
          <a:spcPct val="0"/>
        </a:spcBef>
        <a:spcAft>
          <a:spcPct val="0"/>
        </a:spcAft>
        <a:defRPr sz="2400" b="1">
          <a:solidFill>
            <a:srgbClr val="525353"/>
          </a:solidFill>
          <a:latin typeface="Arial" charset="0"/>
        </a:defRPr>
      </a:lvl2pPr>
      <a:lvl3pPr algn="l" rtl="0" eaLnBrk="1" fontAlgn="base" hangingPunct="1">
        <a:spcBef>
          <a:spcPct val="0"/>
        </a:spcBef>
        <a:spcAft>
          <a:spcPct val="0"/>
        </a:spcAft>
        <a:defRPr sz="2400" b="1">
          <a:solidFill>
            <a:srgbClr val="525353"/>
          </a:solidFill>
          <a:latin typeface="Arial" charset="0"/>
        </a:defRPr>
      </a:lvl3pPr>
      <a:lvl4pPr algn="l" rtl="0" eaLnBrk="1" fontAlgn="base" hangingPunct="1">
        <a:spcBef>
          <a:spcPct val="0"/>
        </a:spcBef>
        <a:spcAft>
          <a:spcPct val="0"/>
        </a:spcAft>
        <a:defRPr sz="2400" b="1">
          <a:solidFill>
            <a:srgbClr val="525353"/>
          </a:solidFill>
          <a:latin typeface="Arial" charset="0"/>
        </a:defRPr>
      </a:lvl4pPr>
      <a:lvl5pPr algn="l" rtl="0" eaLnBrk="1" fontAlgn="base" hangingPunct="1">
        <a:spcBef>
          <a:spcPct val="0"/>
        </a:spcBef>
        <a:spcAft>
          <a:spcPct val="0"/>
        </a:spcAft>
        <a:defRPr sz="2400" b="1">
          <a:solidFill>
            <a:srgbClr val="525353"/>
          </a:solidFill>
          <a:latin typeface="Arial" charset="0"/>
        </a:defRPr>
      </a:lvl5pPr>
      <a:lvl6pPr marL="457200" algn="l" rtl="0" eaLnBrk="1" fontAlgn="base" hangingPunct="1">
        <a:spcBef>
          <a:spcPct val="0"/>
        </a:spcBef>
        <a:spcAft>
          <a:spcPct val="0"/>
        </a:spcAft>
        <a:defRPr sz="2400" b="1">
          <a:solidFill>
            <a:srgbClr val="525353"/>
          </a:solidFill>
          <a:latin typeface="Arial" charset="0"/>
        </a:defRPr>
      </a:lvl6pPr>
      <a:lvl7pPr marL="914400" algn="l" rtl="0" eaLnBrk="1" fontAlgn="base" hangingPunct="1">
        <a:spcBef>
          <a:spcPct val="0"/>
        </a:spcBef>
        <a:spcAft>
          <a:spcPct val="0"/>
        </a:spcAft>
        <a:defRPr sz="2400" b="1">
          <a:solidFill>
            <a:srgbClr val="525353"/>
          </a:solidFill>
          <a:latin typeface="Arial" charset="0"/>
        </a:defRPr>
      </a:lvl7pPr>
      <a:lvl8pPr marL="1371600" algn="l" rtl="0" eaLnBrk="1" fontAlgn="base" hangingPunct="1">
        <a:spcBef>
          <a:spcPct val="0"/>
        </a:spcBef>
        <a:spcAft>
          <a:spcPct val="0"/>
        </a:spcAft>
        <a:defRPr sz="2400" b="1">
          <a:solidFill>
            <a:srgbClr val="525353"/>
          </a:solidFill>
          <a:latin typeface="Arial" charset="0"/>
        </a:defRPr>
      </a:lvl8pPr>
      <a:lvl9pPr marL="1828800" algn="l" rtl="0" eaLnBrk="1" fontAlgn="base" hangingPunct="1">
        <a:spcBef>
          <a:spcPct val="0"/>
        </a:spcBef>
        <a:spcAft>
          <a:spcPct val="0"/>
        </a:spcAft>
        <a:defRPr sz="2400" b="1">
          <a:solidFill>
            <a:srgbClr val="525353"/>
          </a:solidFill>
          <a:latin typeface="Arial" charset="0"/>
        </a:defRPr>
      </a:lvl9pPr>
    </p:titleStyle>
    <p:bodyStyle>
      <a:lvl1pPr marL="342900" indent="-342900" algn="l" rtl="0" eaLnBrk="1" fontAlgn="base" hangingPunct="1">
        <a:spcBef>
          <a:spcPct val="20000"/>
        </a:spcBef>
        <a:spcAft>
          <a:spcPct val="0"/>
        </a:spcAft>
        <a:defRPr sz="2400">
          <a:solidFill>
            <a:srgbClr val="525353"/>
          </a:solidFill>
          <a:latin typeface="+mn-lt"/>
          <a:ea typeface="+mn-ea"/>
          <a:cs typeface="+mn-cs"/>
        </a:defRPr>
      </a:lvl1pPr>
      <a:lvl2pPr marL="742950" indent="-285750" algn="l" rtl="0" eaLnBrk="1" fontAlgn="base" hangingPunct="1">
        <a:spcBef>
          <a:spcPct val="20000"/>
        </a:spcBef>
        <a:spcAft>
          <a:spcPct val="0"/>
        </a:spcAft>
        <a:buSzPct val="90000"/>
        <a:buChar char="•"/>
        <a:defRPr sz="2000">
          <a:solidFill>
            <a:srgbClr val="525353"/>
          </a:solidFill>
          <a:latin typeface="+mn-lt"/>
        </a:defRPr>
      </a:lvl2pPr>
      <a:lvl3pPr marL="1143000" indent="-228600" algn="l" rtl="0" eaLnBrk="1" fontAlgn="base" hangingPunct="1">
        <a:spcBef>
          <a:spcPct val="20000"/>
        </a:spcBef>
        <a:spcAft>
          <a:spcPct val="0"/>
        </a:spcAft>
        <a:buSzPct val="90000"/>
        <a:buChar char="•"/>
        <a:defRPr sz="2000">
          <a:solidFill>
            <a:srgbClr val="525353"/>
          </a:solidFill>
          <a:latin typeface="+mn-lt"/>
        </a:defRPr>
      </a:lvl3pPr>
      <a:lvl4pPr marL="1600200" indent="-228600" algn="l" rtl="0" eaLnBrk="1" fontAlgn="base" hangingPunct="1">
        <a:spcBef>
          <a:spcPct val="20000"/>
        </a:spcBef>
        <a:spcAft>
          <a:spcPct val="0"/>
        </a:spcAft>
        <a:buSzPct val="90000"/>
        <a:buChar char="•"/>
        <a:defRPr sz="2000">
          <a:solidFill>
            <a:srgbClr val="525353"/>
          </a:solidFill>
          <a:latin typeface="+mn-lt"/>
        </a:defRPr>
      </a:lvl4pPr>
      <a:lvl5pPr marL="2057400" indent="-228600" algn="l" rtl="0" eaLnBrk="1" fontAlgn="base" hangingPunct="1">
        <a:spcBef>
          <a:spcPct val="20000"/>
        </a:spcBef>
        <a:spcAft>
          <a:spcPct val="0"/>
        </a:spcAft>
        <a:buSzPct val="90000"/>
        <a:buChar char="•"/>
        <a:defRPr sz="2000">
          <a:solidFill>
            <a:srgbClr val="525353"/>
          </a:solidFill>
          <a:latin typeface="+mn-lt"/>
        </a:defRPr>
      </a:lvl5pPr>
      <a:lvl6pPr marL="2514600" indent="-228600" algn="l" rtl="0" eaLnBrk="1" fontAlgn="base" hangingPunct="1">
        <a:spcBef>
          <a:spcPct val="20000"/>
        </a:spcBef>
        <a:spcAft>
          <a:spcPct val="0"/>
        </a:spcAft>
        <a:buSzPct val="90000"/>
        <a:buChar char="•"/>
        <a:defRPr sz="2000">
          <a:solidFill>
            <a:srgbClr val="525353"/>
          </a:solidFill>
          <a:latin typeface="+mn-lt"/>
        </a:defRPr>
      </a:lvl6pPr>
      <a:lvl7pPr marL="2971800" indent="-228600" algn="l" rtl="0" eaLnBrk="1" fontAlgn="base" hangingPunct="1">
        <a:spcBef>
          <a:spcPct val="20000"/>
        </a:spcBef>
        <a:spcAft>
          <a:spcPct val="0"/>
        </a:spcAft>
        <a:buSzPct val="90000"/>
        <a:buChar char="•"/>
        <a:defRPr sz="2000">
          <a:solidFill>
            <a:srgbClr val="525353"/>
          </a:solidFill>
          <a:latin typeface="+mn-lt"/>
        </a:defRPr>
      </a:lvl7pPr>
      <a:lvl8pPr marL="3429000" indent="-228600" algn="l" rtl="0" eaLnBrk="1" fontAlgn="base" hangingPunct="1">
        <a:spcBef>
          <a:spcPct val="20000"/>
        </a:spcBef>
        <a:spcAft>
          <a:spcPct val="0"/>
        </a:spcAft>
        <a:buSzPct val="90000"/>
        <a:buChar char="•"/>
        <a:defRPr sz="2000">
          <a:solidFill>
            <a:srgbClr val="525353"/>
          </a:solidFill>
          <a:latin typeface="+mn-lt"/>
        </a:defRPr>
      </a:lvl8pPr>
      <a:lvl9pPr marL="3886200" indent="-228600" algn="l" rtl="0" eaLnBrk="1" fontAlgn="base" hangingPunct="1">
        <a:spcBef>
          <a:spcPct val="20000"/>
        </a:spcBef>
        <a:spcAft>
          <a:spcPct val="0"/>
        </a:spcAft>
        <a:buSzPct val="90000"/>
        <a:buChar char="•"/>
        <a:defRPr sz="2000">
          <a:solidFill>
            <a:srgbClr val="52535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AutoShape 2"/>
          <p:cNvSpPr>
            <a:spLocks noChangeArrowheads="1"/>
          </p:cNvSpPr>
          <p:nvPr/>
        </p:nvSpPr>
        <p:spPr bwMode="auto">
          <a:xfrm>
            <a:off x="304800" y="228600"/>
            <a:ext cx="11582400" cy="914400"/>
          </a:xfrm>
          <a:prstGeom prst="roundRect">
            <a:avLst>
              <a:gd name="adj" fmla="val 16667"/>
            </a:avLst>
          </a:prstGeom>
          <a:solidFill>
            <a:srgbClr val="007B9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Geneva" pitchFamily="28" charset="-128"/>
              </a:defRPr>
            </a:lvl1pPr>
            <a:lvl2pPr marL="742950" indent="-285750" eaLnBrk="0" hangingPunct="0">
              <a:defRPr sz="2400">
                <a:solidFill>
                  <a:schemeClr val="bg1"/>
                </a:solidFill>
                <a:latin typeface="Arial" charset="0"/>
                <a:ea typeface="Geneva" pitchFamily="28" charset="-128"/>
              </a:defRPr>
            </a:lvl2pPr>
            <a:lvl3pPr marL="1143000" indent="-228600" eaLnBrk="0" hangingPunct="0">
              <a:defRPr sz="2400">
                <a:solidFill>
                  <a:schemeClr val="bg1"/>
                </a:solidFill>
                <a:latin typeface="Arial" charset="0"/>
                <a:ea typeface="Geneva" pitchFamily="28" charset="-128"/>
              </a:defRPr>
            </a:lvl3pPr>
            <a:lvl4pPr marL="1600200" indent="-228600" eaLnBrk="0" hangingPunct="0">
              <a:defRPr sz="2400">
                <a:solidFill>
                  <a:schemeClr val="bg1"/>
                </a:solidFill>
                <a:latin typeface="Arial" charset="0"/>
                <a:ea typeface="Geneva" pitchFamily="28" charset="-128"/>
              </a:defRPr>
            </a:lvl4pPr>
            <a:lvl5pPr marL="2057400" indent="-228600" eaLnBrk="0" hangingPunct="0">
              <a:defRPr sz="2400">
                <a:solidFill>
                  <a:schemeClr val="bg1"/>
                </a:solidFill>
                <a:latin typeface="Arial" charset="0"/>
                <a:ea typeface="Geneva" pitchFamily="28" charset="-128"/>
              </a:defRPr>
            </a:lvl5pPr>
            <a:lvl6pPr marL="2514600" indent="-228600" eaLnBrk="0" fontAlgn="base" hangingPunct="0">
              <a:spcBef>
                <a:spcPct val="0"/>
              </a:spcBef>
              <a:spcAft>
                <a:spcPct val="0"/>
              </a:spcAft>
              <a:defRPr sz="2400">
                <a:solidFill>
                  <a:schemeClr val="bg1"/>
                </a:solidFill>
                <a:latin typeface="Arial" charset="0"/>
                <a:ea typeface="Geneva" pitchFamily="28" charset="-128"/>
              </a:defRPr>
            </a:lvl6pPr>
            <a:lvl7pPr marL="2971800" indent="-228600" eaLnBrk="0" fontAlgn="base" hangingPunct="0">
              <a:spcBef>
                <a:spcPct val="0"/>
              </a:spcBef>
              <a:spcAft>
                <a:spcPct val="0"/>
              </a:spcAft>
              <a:defRPr sz="2400">
                <a:solidFill>
                  <a:schemeClr val="bg1"/>
                </a:solidFill>
                <a:latin typeface="Arial" charset="0"/>
                <a:ea typeface="Geneva" pitchFamily="28" charset="-128"/>
              </a:defRPr>
            </a:lvl7pPr>
            <a:lvl8pPr marL="3429000" indent="-228600" eaLnBrk="0" fontAlgn="base" hangingPunct="0">
              <a:spcBef>
                <a:spcPct val="0"/>
              </a:spcBef>
              <a:spcAft>
                <a:spcPct val="0"/>
              </a:spcAft>
              <a:defRPr sz="2400">
                <a:solidFill>
                  <a:schemeClr val="bg1"/>
                </a:solidFill>
                <a:latin typeface="Arial" charset="0"/>
                <a:ea typeface="Geneva" pitchFamily="28" charset="-128"/>
              </a:defRPr>
            </a:lvl8pPr>
            <a:lvl9pPr marL="3886200" indent="-228600" eaLnBrk="0" fontAlgn="base" hangingPunct="0">
              <a:spcBef>
                <a:spcPct val="0"/>
              </a:spcBef>
              <a:spcAft>
                <a:spcPct val="0"/>
              </a:spcAft>
              <a:defRPr sz="2400">
                <a:solidFill>
                  <a:schemeClr val="bg1"/>
                </a:solidFill>
                <a:latin typeface="Arial" charset="0"/>
                <a:ea typeface="Geneva" pitchFamily="28" charset="-128"/>
              </a:defRPr>
            </a:lvl9pPr>
          </a:lstStyle>
          <a:p>
            <a:pPr>
              <a:spcBef>
                <a:spcPct val="50000"/>
              </a:spcBef>
              <a:defRPr/>
            </a:pPr>
            <a:endParaRPr lang="en-US" altLang="en-US" sz="2400" dirty="0" smtClean="0"/>
          </a:p>
        </p:txBody>
      </p:sp>
      <p:sp>
        <p:nvSpPr>
          <p:cNvPr id="2051" name="Line 3"/>
          <p:cNvSpPr>
            <a:spLocks noChangeShapeType="1"/>
          </p:cNvSpPr>
          <p:nvPr/>
        </p:nvSpPr>
        <p:spPr bwMode="auto">
          <a:xfrm>
            <a:off x="611718" y="1752600"/>
            <a:ext cx="10968567" cy="0"/>
          </a:xfrm>
          <a:prstGeom prst="line">
            <a:avLst/>
          </a:prstGeom>
          <a:noFill/>
          <a:ln w="1270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sz="2400" dirty="0"/>
          </a:p>
        </p:txBody>
      </p:sp>
      <p:sp>
        <p:nvSpPr>
          <p:cNvPr id="2052" name="Rectangle 4"/>
          <p:cNvSpPr>
            <a:spLocks noGrp="1" noChangeArrowheads="1"/>
          </p:cNvSpPr>
          <p:nvPr>
            <p:ph type="body" idx="1"/>
          </p:nvPr>
        </p:nvSpPr>
        <p:spPr bwMode="auto">
          <a:xfrm>
            <a:off x="508001" y="1930400"/>
            <a:ext cx="1094316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p:txBody>
      </p:sp>
      <p:sp>
        <p:nvSpPr>
          <p:cNvPr id="2053" name="Rectangle 6"/>
          <p:cNvSpPr>
            <a:spLocks noGrp="1" noChangeArrowheads="1"/>
          </p:cNvSpPr>
          <p:nvPr>
            <p:ph type="title"/>
          </p:nvPr>
        </p:nvSpPr>
        <p:spPr bwMode="auto">
          <a:xfrm>
            <a:off x="372533" y="249238"/>
            <a:ext cx="11277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grpSp>
        <p:nvGrpSpPr>
          <p:cNvPr id="2054" name="Group 7"/>
          <p:cNvGrpSpPr>
            <a:grpSpLocks/>
          </p:cNvGrpSpPr>
          <p:nvPr/>
        </p:nvGrpSpPr>
        <p:grpSpPr bwMode="auto">
          <a:xfrm>
            <a:off x="6822018" y="6118225"/>
            <a:ext cx="5065183" cy="533400"/>
            <a:chOff x="1460" y="646"/>
            <a:chExt cx="6235" cy="874"/>
          </a:xfrm>
        </p:grpSpPr>
        <p:pic>
          <p:nvPicPr>
            <p:cNvPr id="2055" name="Picture 8" descr="SC UW 3CHoriz logo"/>
            <p:cNvPicPr>
              <a:picLocks noChangeAspect="1" noChangeArrowheads="1"/>
            </p:cNvPicPr>
            <p:nvPr/>
          </p:nvPicPr>
          <p:blipFill>
            <a:blip r:embed="rId13" cstate="print">
              <a:extLst>
                <a:ext uri="{28A0092B-C50C-407E-A947-70E740481C1C}">
                  <a14:useLocalDpi xmlns:a14="http://schemas.microsoft.com/office/drawing/2010/main" val="0"/>
                </a:ext>
              </a:extLst>
            </a:blip>
            <a:srcRect r="33102"/>
            <a:stretch>
              <a:fillRect/>
            </a:stretch>
          </p:blipFill>
          <p:spPr bwMode="auto">
            <a:xfrm>
              <a:off x="1460" y="795"/>
              <a:ext cx="4165"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655" y="646"/>
              <a:ext cx="2040" cy="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304079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400" b="1">
          <a:solidFill>
            <a:schemeClr val="bg1"/>
          </a:solidFill>
          <a:latin typeface="Arial" charset="0"/>
          <a:cs typeface="Arial" charset="0"/>
        </a:defRPr>
      </a:lvl2pPr>
      <a:lvl3pPr algn="l" rtl="0" eaLnBrk="1" fontAlgn="base" hangingPunct="1">
        <a:spcBef>
          <a:spcPct val="0"/>
        </a:spcBef>
        <a:spcAft>
          <a:spcPct val="0"/>
        </a:spcAft>
        <a:defRPr sz="2400" b="1">
          <a:solidFill>
            <a:schemeClr val="bg1"/>
          </a:solidFill>
          <a:latin typeface="Arial" charset="0"/>
          <a:cs typeface="Arial" charset="0"/>
        </a:defRPr>
      </a:lvl3pPr>
      <a:lvl4pPr algn="l" rtl="0" eaLnBrk="1" fontAlgn="base" hangingPunct="1">
        <a:spcBef>
          <a:spcPct val="0"/>
        </a:spcBef>
        <a:spcAft>
          <a:spcPct val="0"/>
        </a:spcAft>
        <a:defRPr sz="2400" b="1">
          <a:solidFill>
            <a:schemeClr val="bg1"/>
          </a:solidFill>
          <a:latin typeface="Arial" charset="0"/>
          <a:cs typeface="Arial" charset="0"/>
        </a:defRPr>
      </a:lvl4pPr>
      <a:lvl5pPr algn="l" rtl="0" eaLnBrk="1" fontAlgn="base" hangingPunct="1">
        <a:spcBef>
          <a:spcPct val="0"/>
        </a:spcBef>
        <a:spcAft>
          <a:spcPct val="0"/>
        </a:spcAft>
        <a:defRPr sz="2400" b="1">
          <a:solidFill>
            <a:schemeClr val="bg1"/>
          </a:solidFill>
          <a:latin typeface="Arial" charset="0"/>
          <a:cs typeface="Arial" charset="0"/>
        </a:defRPr>
      </a:lvl5pPr>
      <a:lvl6pPr marL="457200" algn="l" rtl="0" eaLnBrk="1" fontAlgn="base" hangingPunct="1">
        <a:spcBef>
          <a:spcPct val="0"/>
        </a:spcBef>
        <a:spcAft>
          <a:spcPct val="0"/>
        </a:spcAft>
        <a:defRPr sz="2400" b="1">
          <a:solidFill>
            <a:schemeClr val="bg1"/>
          </a:solidFill>
          <a:latin typeface="Arial" charset="0"/>
          <a:cs typeface="Arial" charset="0"/>
        </a:defRPr>
      </a:lvl6pPr>
      <a:lvl7pPr marL="914400" algn="l" rtl="0" eaLnBrk="1" fontAlgn="base" hangingPunct="1">
        <a:spcBef>
          <a:spcPct val="0"/>
        </a:spcBef>
        <a:spcAft>
          <a:spcPct val="0"/>
        </a:spcAft>
        <a:defRPr sz="2400" b="1">
          <a:solidFill>
            <a:schemeClr val="bg1"/>
          </a:solidFill>
          <a:latin typeface="Arial" charset="0"/>
          <a:cs typeface="Arial" charset="0"/>
        </a:defRPr>
      </a:lvl7pPr>
      <a:lvl8pPr marL="1371600" algn="l" rtl="0" eaLnBrk="1" fontAlgn="base" hangingPunct="1">
        <a:spcBef>
          <a:spcPct val="0"/>
        </a:spcBef>
        <a:spcAft>
          <a:spcPct val="0"/>
        </a:spcAft>
        <a:defRPr sz="2400" b="1">
          <a:solidFill>
            <a:schemeClr val="bg1"/>
          </a:solidFill>
          <a:latin typeface="Arial" charset="0"/>
          <a:cs typeface="Arial" charset="0"/>
        </a:defRPr>
      </a:lvl8pPr>
      <a:lvl9pPr marL="1828800" algn="l" rtl="0" eaLnBrk="1" fontAlgn="base" hangingPunct="1">
        <a:spcBef>
          <a:spcPct val="0"/>
        </a:spcBef>
        <a:spcAft>
          <a:spcPct val="0"/>
        </a:spcAft>
        <a:defRPr sz="2400" b="1">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defRPr sz="2400">
          <a:solidFill>
            <a:srgbClr val="525353"/>
          </a:solidFill>
          <a:latin typeface="+mn-lt"/>
          <a:ea typeface="+mn-ea"/>
          <a:cs typeface="+mn-cs"/>
        </a:defRPr>
      </a:lvl1pPr>
      <a:lvl2pPr marL="742950" indent="-285750" algn="l" rtl="0" eaLnBrk="1" fontAlgn="base" hangingPunct="1">
        <a:spcBef>
          <a:spcPct val="20000"/>
        </a:spcBef>
        <a:spcAft>
          <a:spcPct val="0"/>
        </a:spcAft>
        <a:buChar char="•"/>
        <a:defRPr>
          <a:solidFill>
            <a:srgbClr val="525353"/>
          </a:solidFill>
          <a:latin typeface="+mn-lt"/>
          <a:cs typeface="+mn-cs"/>
        </a:defRPr>
      </a:lvl2pPr>
      <a:lvl3pPr marL="1143000" indent="-228600" algn="l" rtl="0" eaLnBrk="1" fontAlgn="base" hangingPunct="1">
        <a:spcBef>
          <a:spcPct val="20000"/>
        </a:spcBef>
        <a:spcAft>
          <a:spcPct val="0"/>
        </a:spcAft>
        <a:buChar char="•"/>
        <a:defRPr>
          <a:solidFill>
            <a:srgbClr val="525353"/>
          </a:solidFill>
          <a:latin typeface="+mn-lt"/>
          <a:cs typeface="+mn-cs"/>
        </a:defRPr>
      </a:lvl3pPr>
      <a:lvl4pPr marL="1600200" indent="-228600" algn="l" rtl="0" eaLnBrk="1" fontAlgn="base" hangingPunct="1">
        <a:spcBef>
          <a:spcPct val="20000"/>
        </a:spcBef>
        <a:spcAft>
          <a:spcPct val="0"/>
        </a:spcAft>
        <a:buChar char="•"/>
        <a:defRPr>
          <a:solidFill>
            <a:srgbClr val="525353"/>
          </a:solidFill>
          <a:latin typeface="+mn-lt"/>
          <a:cs typeface="+mn-cs"/>
        </a:defRPr>
      </a:lvl4pPr>
      <a:lvl5pPr marL="2057400" indent="-228600" algn="l" rtl="0" eaLnBrk="1" fontAlgn="base" hangingPunct="1">
        <a:spcBef>
          <a:spcPct val="20000"/>
        </a:spcBef>
        <a:spcAft>
          <a:spcPct val="0"/>
        </a:spcAft>
        <a:buChar char="•"/>
        <a:defRPr>
          <a:solidFill>
            <a:srgbClr val="525353"/>
          </a:solidFill>
          <a:latin typeface="+mn-lt"/>
          <a:cs typeface="+mn-cs"/>
        </a:defRPr>
      </a:lvl5pPr>
      <a:lvl6pPr marL="2514600" indent="-228600" algn="l" rtl="0" eaLnBrk="1" fontAlgn="base" hangingPunct="1">
        <a:spcBef>
          <a:spcPct val="20000"/>
        </a:spcBef>
        <a:spcAft>
          <a:spcPct val="0"/>
        </a:spcAft>
        <a:buChar char="•"/>
        <a:defRPr>
          <a:solidFill>
            <a:srgbClr val="525353"/>
          </a:solidFill>
          <a:latin typeface="+mn-lt"/>
          <a:cs typeface="+mn-cs"/>
        </a:defRPr>
      </a:lvl6pPr>
      <a:lvl7pPr marL="2971800" indent="-228600" algn="l" rtl="0" eaLnBrk="1" fontAlgn="base" hangingPunct="1">
        <a:spcBef>
          <a:spcPct val="20000"/>
        </a:spcBef>
        <a:spcAft>
          <a:spcPct val="0"/>
        </a:spcAft>
        <a:buChar char="•"/>
        <a:defRPr>
          <a:solidFill>
            <a:srgbClr val="525353"/>
          </a:solidFill>
          <a:latin typeface="+mn-lt"/>
          <a:cs typeface="+mn-cs"/>
        </a:defRPr>
      </a:lvl7pPr>
      <a:lvl8pPr marL="3429000" indent="-228600" algn="l" rtl="0" eaLnBrk="1" fontAlgn="base" hangingPunct="1">
        <a:spcBef>
          <a:spcPct val="20000"/>
        </a:spcBef>
        <a:spcAft>
          <a:spcPct val="0"/>
        </a:spcAft>
        <a:buChar char="•"/>
        <a:defRPr>
          <a:solidFill>
            <a:srgbClr val="525353"/>
          </a:solidFill>
          <a:latin typeface="+mn-lt"/>
          <a:cs typeface="+mn-cs"/>
        </a:defRPr>
      </a:lvl8pPr>
      <a:lvl9pPr marL="3886200" indent="-228600" algn="l" rtl="0" eaLnBrk="1" fontAlgn="base" hangingPunct="1">
        <a:spcBef>
          <a:spcPct val="20000"/>
        </a:spcBef>
        <a:spcAft>
          <a:spcPct val="0"/>
        </a:spcAft>
        <a:buChar char="•"/>
        <a:defRPr>
          <a:solidFill>
            <a:srgbClr val="525353"/>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AutoShape 2"/>
          <p:cNvSpPr>
            <a:spLocks noChangeArrowheads="1"/>
          </p:cNvSpPr>
          <p:nvPr/>
        </p:nvSpPr>
        <p:spPr bwMode="auto">
          <a:xfrm>
            <a:off x="304800" y="228600"/>
            <a:ext cx="11582400" cy="914400"/>
          </a:xfrm>
          <a:prstGeom prst="roundRect">
            <a:avLst>
              <a:gd name="adj" fmla="val 16667"/>
            </a:avLst>
          </a:prstGeom>
          <a:solidFill>
            <a:srgbClr val="007B9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Geneva" pitchFamily="28" charset="-128"/>
              </a:defRPr>
            </a:lvl1pPr>
            <a:lvl2pPr marL="742950" indent="-285750" eaLnBrk="0" hangingPunct="0">
              <a:defRPr sz="2400">
                <a:solidFill>
                  <a:schemeClr val="bg1"/>
                </a:solidFill>
                <a:latin typeface="Arial" charset="0"/>
                <a:ea typeface="Geneva" pitchFamily="28" charset="-128"/>
              </a:defRPr>
            </a:lvl2pPr>
            <a:lvl3pPr marL="1143000" indent="-228600" eaLnBrk="0" hangingPunct="0">
              <a:defRPr sz="2400">
                <a:solidFill>
                  <a:schemeClr val="bg1"/>
                </a:solidFill>
                <a:latin typeface="Arial" charset="0"/>
                <a:ea typeface="Geneva" pitchFamily="28" charset="-128"/>
              </a:defRPr>
            </a:lvl3pPr>
            <a:lvl4pPr marL="1600200" indent="-228600" eaLnBrk="0" hangingPunct="0">
              <a:defRPr sz="2400">
                <a:solidFill>
                  <a:schemeClr val="bg1"/>
                </a:solidFill>
                <a:latin typeface="Arial" charset="0"/>
                <a:ea typeface="Geneva" pitchFamily="28" charset="-128"/>
              </a:defRPr>
            </a:lvl4pPr>
            <a:lvl5pPr marL="2057400" indent="-228600" eaLnBrk="0" hangingPunct="0">
              <a:defRPr sz="2400">
                <a:solidFill>
                  <a:schemeClr val="bg1"/>
                </a:solidFill>
                <a:latin typeface="Arial" charset="0"/>
                <a:ea typeface="Geneva" pitchFamily="28" charset="-128"/>
              </a:defRPr>
            </a:lvl5pPr>
            <a:lvl6pPr marL="2514600" indent="-228600" eaLnBrk="0" fontAlgn="base" hangingPunct="0">
              <a:spcBef>
                <a:spcPct val="0"/>
              </a:spcBef>
              <a:spcAft>
                <a:spcPct val="0"/>
              </a:spcAft>
              <a:defRPr sz="2400">
                <a:solidFill>
                  <a:schemeClr val="bg1"/>
                </a:solidFill>
                <a:latin typeface="Arial" charset="0"/>
                <a:ea typeface="Geneva" pitchFamily="28" charset="-128"/>
              </a:defRPr>
            </a:lvl6pPr>
            <a:lvl7pPr marL="2971800" indent="-228600" eaLnBrk="0" fontAlgn="base" hangingPunct="0">
              <a:spcBef>
                <a:spcPct val="0"/>
              </a:spcBef>
              <a:spcAft>
                <a:spcPct val="0"/>
              </a:spcAft>
              <a:defRPr sz="2400">
                <a:solidFill>
                  <a:schemeClr val="bg1"/>
                </a:solidFill>
                <a:latin typeface="Arial" charset="0"/>
                <a:ea typeface="Geneva" pitchFamily="28" charset="-128"/>
              </a:defRPr>
            </a:lvl7pPr>
            <a:lvl8pPr marL="3429000" indent="-228600" eaLnBrk="0" fontAlgn="base" hangingPunct="0">
              <a:spcBef>
                <a:spcPct val="0"/>
              </a:spcBef>
              <a:spcAft>
                <a:spcPct val="0"/>
              </a:spcAft>
              <a:defRPr sz="2400">
                <a:solidFill>
                  <a:schemeClr val="bg1"/>
                </a:solidFill>
                <a:latin typeface="Arial" charset="0"/>
                <a:ea typeface="Geneva" pitchFamily="28" charset="-128"/>
              </a:defRPr>
            </a:lvl8pPr>
            <a:lvl9pPr marL="3886200" indent="-228600" eaLnBrk="0" fontAlgn="base" hangingPunct="0">
              <a:spcBef>
                <a:spcPct val="0"/>
              </a:spcBef>
              <a:spcAft>
                <a:spcPct val="0"/>
              </a:spcAft>
              <a:defRPr sz="2400">
                <a:solidFill>
                  <a:schemeClr val="bg1"/>
                </a:solidFill>
                <a:latin typeface="Arial" charset="0"/>
                <a:ea typeface="Geneva" pitchFamily="28" charset="-128"/>
              </a:defRPr>
            </a:lvl9pPr>
          </a:lstStyle>
          <a:p>
            <a:pPr>
              <a:spcBef>
                <a:spcPct val="50000"/>
              </a:spcBef>
              <a:defRPr/>
            </a:pPr>
            <a:endParaRPr lang="en-US" altLang="en-US" sz="2400" dirty="0" smtClean="0"/>
          </a:p>
        </p:txBody>
      </p:sp>
      <p:sp>
        <p:nvSpPr>
          <p:cNvPr id="3075" name="Line 3"/>
          <p:cNvSpPr>
            <a:spLocks noChangeShapeType="1"/>
          </p:cNvSpPr>
          <p:nvPr/>
        </p:nvSpPr>
        <p:spPr bwMode="auto">
          <a:xfrm>
            <a:off x="611718" y="1752600"/>
            <a:ext cx="10968567" cy="0"/>
          </a:xfrm>
          <a:prstGeom prst="line">
            <a:avLst/>
          </a:prstGeom>
          <a:noFill/>
          <a:ln w="1270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sz="2400" dirty="0"/>
          </a:p>
        </p:txBody>
      </p:sp>
      <p:sp>
        <p:nvSpPr>
          <p:cNvPr id="3076" name="Rectangle 4"/>
          <p:cNvSpPr>
            <a:spLocks noGrp="1" noChangeArrowheads="1"/>
          </p:cNvSpPr>
          <p:nvPr>
            <p:ph type="body" idx="1"/>
          </p:nvPr>
        </p:nvSpPr>
        <p:spPr bwMode="auto">
          <a:xfrm>
            <a:off x="5300134" y="2235200"/>
            <a:ext cx="599863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p:txBody>
      </p:sp>
      <p:sp>
        <p:nvSpPr>
          <p:cNvPr id="3077" name="Rectangle 6"/>
          <p:cNvSpPr>
            <a:spLocks noGrp="1" noChangeArrowheads="1"/>
          </p:cNvSpPr>
          <p:nvPr>
            <p:ph type="title"/>
          </p:nvPr>
        </p:nvSpPr>
        <p:spPr bwMode="auto">
          <a:xfrm>
            <a:off x="372533" y="249238"/>
            <a:ext cx="11277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grpSp>
        <p:nvGrpSpPr>
          <p:cNvPr id="3078" name="Group 7"/>
          <p:cNvGrpSpPr>
            <a:grpSpLocks/>
          </p:cNvGrpSpPr>
          <p:nvPr/>
        </p:nvGrpSpPr>
        <p:grpSpPr bwMode="auto">
          <a:xfrm>
            <a:off x="6822018" y="6118225"/>
            <a:ext cx="5065183" cy="533400"/>
            <a:chOff x="1460" y="646"/>
            <a:chExt cx="6235" cy="874"/>
          </a:xfrm>
        </p:grpSpPr>
        <p:pic>
          <p:nvPicPr>
            <p:cNvPr id="3079" name="Picture 8" descr="SC UW 3CHoriz logo"/>
            <p:cNvPicPr>
              <a:picLocks noChangeAspect="1" noChangeArrowheads="1"/>
            </p:cNvPicPr>
            <p:nvPr/>
          </p:nvPicPr>
          <p:blipFill>
            <a:blip r:embed="rId13" cstate="print">
              <a:extLst>
                <a:ext uri="{28A0092B-C50C-407E-A947-70E740481C1C}">
                  <a14:useLocalDpi xmlns:a14="http://schemas.microsoft.com/office/drawing/2010/main" val="0"/>
                </a:ext>
              </a:extLst>
            </a:blip>
            <a:srcRect r="33102"/>
            <a:stretch>
              <a:fillRect/>
            </a:stretch>
          </p:blipFill>
          <p:spPr bwMode="auto">
            <a:xfrm>
              <a:off x="1460" y="795"/>
              <a:ext cx="4165"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655" y="646"/>
              <a:ext cx="2040" cy="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859309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400" b="1">
          <a:solidFill>
            <a:schemeClr val="bg1"/>
          </a:solidFill>
          <a:latin typeface="Arial" charset="0"/>
          <a:cs typeface="Arial" charset="0"/>
        </a:defRPr>
      </a:lvl2pPr>
      <a:lvl3pPr algn="l" rtl="0" eaLnBrk="1" fontAlgn="base" hangingPunct="1">
        <a:spcBef>
          <a:spcPct val="0"/>
        </a:spcBef>
        <a:spcAft>
          <a:spcPct val="0"/>
        </a:spcAft>
        <a:defRPr sz="2400" b="1">
          <a:solidFill>
            <a:schemeClr val="bg1"/>
          </a:solidFill>
          <a:latin typeface="Arial" charset="0"/>
          <a:cs typeface="Arial" charset="0"/>
        </a:defRPr>
      </a:lvl3pPr>
      <a:lvl4pPr algn="l" rtl="0" eaLnBrk="1" fontAlgn="base" hangingPunct="1">
        <a:spcBef>
          <a:spcPct val="0"/>
        </a:spcBef>
        <a:spcAft>
          <a:spcPct val="0"/>
        </a:spcAft>
        <a:defRPr sz="2400" b="1">
          <a:solidFill>
            <a:schemeClr val="bg1"/>
          </a:solidFill>
          <a:latin typeface="Arial" charset="0"/>
          <a:cs typeface="Arial" charset="0"/>
        </a:defRPr>
      </a:lvl4pPr>
      <a:lvl5pPr algn="l" rtl="0" eaLnBrk="1" fontAlgn="base" hangingPunct="1">
        <a:spcBef>
          <a:spcPct val="0"/>
        </a:spcBef>
        <a:spcAft>
          <a:spcPct val="0"/>
        </a:spcAft>
        <a:defRPr sz="2400" b="1">
          <a:solidFill>
            <a:schemeClr val="bg1"/>
          </a:solidFill>
          <a:latin typeface="Arial" charset="0"/>
          <a:cs typeface="Arial" charset="0"/>
        </a:defRPr>
      </a:lvl5pPr>
      <a:lvl6pPr marL="457200" algn="l" rtl="0" eaLnBrk="1" fontAlgn="base" hangingPunct="1">
        <a:spcBef>
          <a:spcPct val="0"/>
        </a:spcBef>
        <a:spcAft>
          <a:spcPct val="0"/>
        </a:spcAft>
        <a:defRPr sz="2400" b="1">
          <a:solidFill>
            <a:schemeClr val="bg1"/>
          </a:solidFill>
          <a:latin typeface="Arial" charset="0"/>
          <a:cs typeface="Arial" charset="0"/>
        </a:defRPr>
      </a:lvl6pPr>
      <a:lvl7pPr marL="914400" algn="l" rtl="0" eaLnBrk="1" fontAlgn="base" hangingPunct="1">
        <a:spcBef>
          <a:spcPct val="0"/>
        </a:spcBef>
        <a:spcAft>
          <a:spcPct val="0"/>
        </a:spcAft>
        <a:defRPr sz="2400" b="1">
          <a:solidFill>
            <a:schemeClr val="bg1"/>
          </a:solidFill>
          <a:latin typeface="Arial" charset="0"/>
          <a:cs typeface="Arial" charset="0"/>
        </a:defRPr>
      </a:lvl7pPr>
      <a:lvl8pPr marL="1371600" algn="l" rtl="0" eaLnBrk="1" fontAlgn="base" hangingPunct="1">
        <a:spcBef>
          <a:spcPct val="0"/>
        </a:spcBef>
        <a:spcAft>
          <a:spcPct val="0"/>
        </a:spcAft>
        <a:defRPr sz="2400" b="1">
          <a:solidFill>
            <a:schemeClr val="bg1"/>
          </a:solidFill>
          <a:latin typeface="Arial" charset="0"/>
          <a:cs typeface="Arial" charset="0"/>
        </a:defRPr>
      </a:lvl8pPr>
      <a:lvl9pPr marL="1828800" algn="l" rtl="0" eaLnBrk="1" fontAlgn="base" hangingPunct="1">
        <a:spcBef>
          <a:spcPct val="0"/>
        </a:spcBef>
        <a:spcAft>
          <a:spcPct val="0"/>
        </a:spcAft>
        <a:defRPr sz="2400" b="1">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defRPr sz="2400">
          <a:solidFill>
            <a:srgbClr val="525353"/>
          </a:solidFill>
          <a:latin typeface="+mn-lt"/>
          <a:ea typeface="+mn-ea"/>
          <a:cs typeface="+mn-cs"/>
        </a:defRPr>
      </a:lvl1pPr>
      <a:lvl2pPr marL="742950" indent="-285750" algn="l" rtl="0" eaLnBrk="1" fontAlgn="base" hangingPunct="1">
        <a:spcBef>
          <a:spcPct val="20000"/>
        </a:spcBef>
        <a:spcAft>
          <a:spcPct val="0"/>
        </a:spcAft>
        <a:buChar char="•"/>
        <a:defRPr>
          <a:solidFill>
            <a:srgbClr val="525353"/>
          </a:solidFill>
          <a:latin typeface="+mn-lt"/>
          <a:cs typeface="+mn-cs"/>
        </a:defRPr>
      </a:lvl2pPr>
      <a:lvl3pPr marL="1143000" indent="-228600" algn="l" rtl="0" eaLnBrk="1" fontAlgn="base" hangingPunct="1">
        <a:spcBef>
          <a:spcPct val="20000"/>
        </a:spcBef>
        <a:spcAft>
          <a:spcPct val="0"/>
        </a:spcAft>
        <a:buChar char="•"/>
        <a:defRPr>
          <a:solidFill>
            <a:srgbClr val="525353"/>
          </a:solidFill>
          <a:latin typeface="+mn-lt"/>
          <a:cs typeface="+mn-cs"/>
        </a:defRPr>
      </a:lvl3pPr>
      <a:lvl4pPr marL="1600200" indent="-228600" algn="l" rtl="0" eaLnBrk="1" fontAlgn="base" hangingPunct="1">
        <a:spcBef>
          <a:spcPct val="20000"/>
        </a:spcBef>
        <a:spcAft>
          <a:spcPct val="0"/>
        </a:spcAft>
        <a:buChar char="•"/>
        <a:defRPr>
          <a:solidFill>
            <a:srgbClr val="525353"/>
          </a:solidFill>
          <a:latin typeface="+mn-lt"/>
          <a:cs typeface="+mn-cs"/>
        </a:defRPr>
      </a:lvl4pPr>
      <a:lvl5pPr marL="2057400" indent="-228600" algn="l" rtl="0" eaLnBrk="1" fontAlgn="base" hangingPunct="1">
        <a:spcBef>
          <a:spcPct val="20000"/>
        </a:spcBef>
        <a:spcAft>
          <a:spcPct val="0"/>
        </a:spcAft>
        <a:buChar char="•"/>
        <a:defRPr>
          <a:solidFill>
            <a:srgbClr val="525353"/>
          </a:solidFill>
          <a:latin typeface="+mn-lt"/>
          <a:cs typeface="+mn-cs"/>
        </a:defRPr>
      </a:lvl5pPr>
      <a:lvl6pPr marL="2514600" indent="-228600" algn="l" rtl="0" eaLnBrk="1" fontAlgn="base" hangingPunct="1">
        <a:spcBef>
          <a:spcPct val="20000"/>
        </a:spcBef>
        <a:spcAft>
          <a:spcPct val="0"/>
        </a:spcAft>
        <a:buChar char="•"/>
        <a:defRPr>
          <a:solidFill>
            <a:srgbClr val="525353"/>
          </a:solidFill>
          <a:latin typeface="+mn-lt"/>
          <a:cs typeface="+mn-cs"/>
        </a:defRPr>
      </a:lvl6pPr>
      <a:lvl7pPr marL="2971800" indent="-228600" algn="l" rtl="0" eaLnBrk="1" fontAlgn="base" hangingPunct="1">
        <a:spcBef>
          <a:spcPct val="20000"/>
        </a:spcBef>
        <a:spcAft>
          <a:spcPct val="0"/>
        </a:spcAft>
        <a:buChar char="•"/>
        <a:defRPr>
          <a:solidFill>
            <a:srgbClr val="525353"/>
          </a:solidFill>
          <a:latin typeface="+mn-lt"/>
          <a:cs typeface="+mn-cs"/>
        </a:defRPr>
      </a:lvl7pPr>
      <a:lvl8pPr marL="3429000" indent="-228600" algn="l" rtl="0" eaLnBrk="1" fontAlgn="base" hangingPunct="1">
        <a:spcBef>
          <a:spcPct val="20000"/>
        </a:spcBef>
        <a:spcAft>
          <a:spcPct val="0"/>
        </a:spcAft>
        <a:buChar char="•"/>
        <a:defRPr>
          <a:solidFill>
            <a:srgbClr val="525353"/>
          </a:solidFill>
          <a:latin typeface="+mn-lt"/>
          <a:cs typeface="+mn-cs"/>
        </a:defRPr>
      </a:lvl8pPr>
      <a:lvl9pPr marL="3886200" indent="-228600" algn="l" rtl="0" eaLnBrk="1" fontAlgn="base" hangingPunct="1">
        <a:spcBef>
          <a:spcPct val="20000"/>
        </a:spcBef>
        <a:spcAft>
          <a:spcPct val="0"/>
        </a:spcAft>
        <a:buChar char="•"/>
        <a:defRPr>
          <a:solidFill>
            <a:srgbClr val="525353"/>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AutoShape 2"/>
          <p:cNvSpPr>
            <a:spLocks noChangeArrowheads="1"/>
          </p:cNvSpPr>
          <p:nvPr/>
        </p:nvSpPr>
        <p:spPr bwMode="auto">
          <a:xfrm>
            <a:off x="304800" y="228600"/>
            <a:ext cx="11582400" cy="914400"/>
          </a:xfrm>
          <a:prstGeom prst="roundRect">
            <a:avLst>
              <a:gd name="adj" fmla="val 16667"/>
            </a:avLst>
          </a:prstGeom>
          <a:solidFill>
            <a:srgbClr val="007B9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Geneva" pitchFamily="28" charset="-128"/>
              </a:defRPr>
            </a:lvl1pPr>
            <a:lvl2pPr marL="742950" indent="-285750" eaLnBrk="0" hangingPunct="0">
              <a:defRPr sz="2400">
                <a:solidFill>
                  <a:schemeClr val="bg1"/>
                </a:solidFill>
                <a:latin typeface="Arial" charset="0"/>
                <a:ea typeface="Geneva" pitchFamily="28" charset="-128"/>
              </a:defRPr>
            </a:lvl2pPr>
            <a:lvl3pPr marL="1143000" indent="-228600" eaLnBrk="0" hangingPunct="0">
              <a:defRPr sz="2400">
                <a:solidFill>
                  <a:schemeClr val="bg1"/>
                </a:solidFill>
                <a:latin typeface="Arial" charset="0"/>
                <a:ea typeface="Geneva" pitchFamily="28" charset="-128"/>
              </a:defRPr>
            </a:lvl3pPr>
            <a:lvl4pPr marL="1600200" indent="-228600" eaLnBrk="0" hangingPunct="0">
              <a:defRPr sz="2400">
                <a:solidFill>
                  <a:schemeClr val="bg1"/>
                </a:solidFill>
                <a:latin typeface="Arial" charset="0"/>
                <a:ea typeface="Geneva" pitchFamily="28" charset="-128"/>
              </a:defRPr>
            </a:lvl4pPr>
            <a:lvl5pPr marL="2057400" indent="-228600" eaLnBrk="0" hangingPunct="0">
              <a:defRPr sz="2400">
                <a:solidFill>
                  <a:schemeClr val="bg1"/>
                </a:solidFill>
                <a:latin typeface="Arial" charset="0"/>
                <a:ea typeface="Geneva" pitchFamily="28" charset="-128"/>
              </a:defRPr>
            </a:lvl5pPr>
            <a:lvl6pPr marL="2514600" indent="-228600" eaLnBrk="0" fontAlgn="base" hangingPunct="0">
              <a:spcBef>
                <a:spcPct val="0"/>
              </a:spcBef>
              <a:spcAft>
                <a:spcPct val="0"/>
              </a:spcAft>
              <a:defRPr sz="2400">
                <a:solidFill>
                  <a:schemeClr val="bg1"/>
                </a:solidFill>
                <a:latin typeface="Arial" charset="0"/>
                <a:ea typeface="Geneva" pitchFamily="28" charset="-128"/>
              </a:defRPr>
            </a:lvl6pPr>
            <a:lvl7pPr marL="2971800" indent="-228600" eaLnBrk="0" fontAlgn="base" hangingPunct="0">
              <a:spcBef>
                <a:spcPct val="0"/>
              </a:spcBef>
              <a:spcAft>
                <a:spcPct val="0"/>
              </a:spcAft>
              <a:defRPr sz="2400">
                <a:solidFill>
                  <a:schemeClr val="bg1"/>
                </a:solidFill>
                <a:latin typeface="Arial" charset="0"/>
                <a:ea typeface="Geneva" pitchFamily="28" charset="-128"/>
              </a:defRPr>
            </a:lvl7pPr>
            <a:lvl8pPr marL="3429000" indent="-228600" eaLnBrk="0" fontAlgn="base" hangingPunct="0">
              <a:spcBef>
                <a:spcPct val="0"/>
              </a:spcBef>
              <a:spcAft>
                <a:spcPct val="0"/>
              </a:spcAft>
              <a:defRPr sz="2400">
                <a:solidFill>
                  <a:schemeClr val="bg1"/>
                </a:solidFill>
                <a:latin typeface="Arial" charset="0"/>
                <a:ea typeface="Geneva" pitchFamily="28" charset="-128"/>
              </a:defRPr>
            </a:lvl8pPr>
            <a:lvl9pPr marL="3886200" indent="-228600" eaLnBrk="0" fontAlgn="base" hangingPunct="0">
              <a:spcBef>
                <a:spcPct val="0"/>
              </a:spcBef>
              <a:spcAft>
                <a:spcPct val="0"/>
              </a:spcAft>
              <a:defRPr sz="2400">
                <a:solidFill>
                  <a:schemeClr val="bg1"/>
                </a:solidFill>
                <a:latin typeface="Arial" charset="0"/>
                <a:ea typeface="Geneva" pitchFamily="28" charset="-128"/>
              </a:defRPr>
            </a:lvl9pPr>
          </a:lstStyle>
          <a:p>
            <a:pPr>
              <a:spcBef>
                <a:spcPct val="50000"/>
              </a:spcBef>
              <a:defRPr/>
            </a:pPr>
            <a:endParaRPr lang="en-US" altLang="en-US" sz="2400" dirty="0" smtClean="0"/>
          </a:p>
        </p:txBody>
      </p:sp>
      <p:sp>
        <p:nvSpPr>
          <p:cNvPr id="4099" name="Rectangle 6"/>
          <p:cNvSpPr>
            <a:spLocks noGrp="1" noChangeArrowheads="1"/>
          </p:cNvSpPr>
          <p:nvPr>
            <p:ph type="title"/>
          </p:nvPr>
        </p:nvSpPr>
        <p:spPr bwMode="auto">
          <a:xfrm>
            <a:off x="372533" y="249238"/>
            <a:ext cx="11277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grpSp>
        <p:nvGrpSpPr>
          <p:cNvPr id="4100" name="Group 7"/>
          <p:cNvGrpSpPr>
            <a:grpSpLocks/>
          </p:cNvGrpSpPr>
          <p:nvPr/>
        </p:nvGrpSpPr>
        <p:grpSpPr bwMode="auto">
          <a:xfrm>
            <a:off x="6822018" y="6118225"/>
            <a:ext cx="5065183" cy="533400"/>
            <a:chOff x="1460" y="646"/>
            <a:chExt cx="6235" cy="874"/>
          </a:xfrm>
        </p:grpSpPr>
        <p:pic>
          <p:nvPicPr>
            <p:cNvPr id="4101" name="Picture 8" descr="SC UW 3CHoriz logo"/>
            <p:cNvPicPr>
              <a:picLocks noChangeAspect="1" noChangeArrowheads="1"/>
            </p:cNvPicPr>
            <p:nvPr/>
          </p:nvPicPr>
          <p:blipFill>
            <a:blip r:embed="rId13" cstate="print">
              <a:extLst>
                <a:ext uri="{28A0092B-C50C-407E-A947-70E740481C1C}">
                  <a14:useLocalDpi xmlns:a14="http://schemas.microsoft.com/office/drawing/2010/main" val="0"/>
                </a:ext>
              </a:extLst>
            </a:blip>
            <a:srcRect r="33102"/>
            <a:stretch>
              <a:fillRect/>
            </a:stretch>
          </p:blipFill>
          <p:spPr bwMode="auto">
            <a:xfrm>
              <a:off x="1460" y="795"/>
              <a:ext cx="4165"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655" y="646"/>
              <a:ext cx="2040" cy="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542272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400" b="1">
          <a:solidFill>
            <a:schemeClr val="bg1"/>
          </a:solidFill>
          <a:latin typeface="Arial" charset="0"/>
          <a:cs typeface="Arial" charset="0"/>
        </a:defRPr>
      </a:lvl2pPr>
      <a:lvl3pPr algn="l" rtl="0" eaLnBrk="1" fontAlgn="base" hangingPunct="1">
        <a:spcBef>
          <a:spcPct val="0"/>
        </a:spcBef>
        <a:spcAft>
          <a:spcPct val="0"/>
        </a:spcAft>
        <a:defRPr sz="2400" b="1">
          <a:solidFill>
            <a:schemeClr val="bg1"/>
          </a:solidFill>
          <a:latin typeface="Arial" charset="0"/>
          <a:cs typeface="Arial" charset="0"/>
        </a:defRPr>
      </a:lvl3pPr>
      <a:lvl4pPr algn="l" rtl="0" eaLnBrk="1" fontAlgn="base" hangingPunct="1">
        <a:spcBef>
          <a:spcPct val="0"/>
        </a:spcBef>
        <a:spcAft>
          <a:spcPct val="0"/>
        </a:spcAft>
        <a:defRPr sz="2400" b="1">
          <a:solidFill>
            <a:schemeClr val="bg1"/>
          </a:solidFill>
          <a:latin typeface="Arial" charset="0"/>
          <a:cs typeface="Arial" charset="0"/>
        </a:defRPr>
      </a:lvl4pPr>
      <a:lvl5pPr algn="l" rtl="0" eaLnBrk="1" fontAlgn="base" hangingPunct="1">
        <a:spcBef>
          <a:spcPct val="0"/>
        </a:spcBef>
        <a:spcAft>
          <a:spcPct val="0"/>
        </a:spcAft>
        <a:defRPr sz="2400" b="1">
          <a:solidFill>
            <a:schemeClr val="bg1"/>
          </a:solidFill>
          <a:latin typeface="Arial" charset="0"/>
          <a:cs typeface="Arial" charset="0"/>
        </a:defRPr>
      </a:lvl5pPr>
      <a:lvl6pPr marL="457200" algn="l" rtl="0" eaLnBrk="1" fontAlgn="base" hangingPunct="1">
        <a:spcBef>
          <a:spcPct val="0"/>
        </a:spcBef>
        <a:spcAft>
          <a:spcPct val="0"/>
        </a:spcAft>
        <a:defRPr sz="2400" b="1">
          <a:solidFill>
            <a:schemeClr val="bg1"/>
          </a:solidFill>
          <a:latin typeface="Arial" charset="0"/>
          <a:cs typeface="Arial" charset="0"/>
        </a:defRPr>
      </a:lvl6pPr>
      <a:lvl7pPr marL="914400" algn="l" rtl="0" eaLnBrk="1" fontAlgn="base" hangingPunct="1">
        <a:spcBef>
          <a:spcPct val="0"/>
        </a:spcBef>
        <a:spcAft>
          <a:spcPct val="0"/>
        </a:spcAft>
        <a:defRPr sz="2400" b="1">
          <a:solidFill>
            <a:schemeClr val="bg1"/>
          </a:solidFill>
          <a:latin typeface="Arial" charset="0"/>
          <a:cs typeface="Arial" charset="0"/>
        </a:defRPr>
      </a:lvl7pPr>
      <a:lvl8pPr marL="1371600" algn="l" rtl="0" eaLnBrk="1" fontAlgn="base" hangingPunct="1">
        <a:spcBef>
          <a:spcPct val="0"/>
        </a:spcBef>
        <a:spcAft>
          <a:spcPct val="0"/>
        </a:spcAft>
        <a:defRPr sz="2400" b="1">
          <a:solidFill>
            <a:schemeClr val="bg1"/>
          </a:solidFill>
          <a:latin typeface="Arial" charset="0"/>
          <a:cs typeface="Arial" charset="0"/>
        </a:defRPr>
      </a:lvl8pPr>
      <a:lvl9pPr marL="1828800" algn="l" rtl="0" eaLnBrk="1" fontAlgn="base" hangingPunct="1">
        <a:spcBef>
          <a:spcPct val="0"/>
        </a:spcBef>
        <a:spcAft>
          <a:spcPct val="0"/>
        </a:spcAft>
        <a:defRPr sz="2400" b="1">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defRPr sz="2400">
          <a:solidFill>
            <a:srgbClr val="525353"/>
          </a:solidFill>
          <a:latin typeface="+mn-lt"/>
          <a:ea typeface="+mn-ea"/>
          <a:cs typeface="+mn-cs"/>
        </a:defRPr>
      </a:lvl1pPr>
      <a:lvl2pPr marL="742950" indent="-285750" algn="l" rtl="0" eaLnBrk="1" fontAlgn="base" hangingPunct="1">
        <a:spcBef>
          <a:spcPct val="20000"/>
        </a:spcBef>
        <a:spcAft>
          <a:spcPct val="0"/>
        </a:spcAft>
        <a:buChar char="•"/>
        <a:defRPr>
          <a:solidFill>
            <a:srgbClr val="525353"/>
          </a:solidFill>
          <a:latin typeface="+mn-lt"/>
          <a:cs typeface="+mn-cs"/>
        </a:defRPr>
      </a:lvl2pPr>
      <a:lvl3pPr marL="1143000" indent="-228600" algn="l" rtl="0" eaLnBrk="1" fontAlgn="base" hangingPunct="1">
        <a:spcBef>
          <a:spcPct val="20000"/>
        </a:spcBef>
        <a:spcAft>
          <a:spcPct val="0"/>
        </a:spcAft>
        <a:buChar char="•"/>
        <a:defRPr>
          <a:solidFill>
            <a:srgbClr val="525353"/>
          </a:solidFill>
          <a:latin typeface="+mn-lt"/>
          <a:cs typeface="+mn-cs"/>
        </a:defRPr>
      </a:lvl3pPr>
      <a:lvl4pPr marL="1600200" indent="-228600" algn="l" rtl="0" eaLnBrk="1" fontAlgn="base" hangingPunct="1">
        <a:spcBef>
          <a:spcPct val="20000"/>
        </a:spcBef>
        <a:spcAft>
          <a:spcPct val="0"/>
        </a:spcAft>
        <a:buChar char="•"/>
        <a:defRPr>
          <a:solidFill>
            <a:srgbClr val="525353"/>
          </a:solidFill>
          <a:latin typeface="+mn-lt"/>
          <a:cs typeface="+mn-cs"/>
        </a:defRPr>
      </a:lvl4pPr>
      <a:lvl5pPr marL="2057400" indent="-228600" algn="l" rtl="0" eaLnBrk="1" fontAlgn="base" hangingPunct="1">
        <a:spcBef>
          <a:spcPct val="20000"/>
        </a:spcBef>
        <a:spcAft>
          <a:spcPct val="0"/>
        </a:spcAft>
        <a:buChar char="•"/>
        <a:defRPr>
          <a:solidFill>
            <a:srgbClr val="525353"/>
          </a:solidFill>
          <a:latin typeface="+mn-lt"/>
          <a:cs typeface="+mn-cs"/>
        </a:defRPr>
      </a:lvl5pPr>
      <a:lvl6pPr marL="2514600" indent="-228600" algn="l" rtl="0" eaLnBrk="1" fontAlgn="base" hangingPunct="1">
        <a:spcBef>
          <a:spcPct val="20000"/>
        </a:spcBef>
        <a:spcAft>
          <a:spcPct val="0"/>
        </a:spcAft>
        <a:buChar char="•"/>
        <a:defRPr>
          <a:solidFill>
            <a:srgbClr val="525353"/>
          </a:solidFill>
          <a:latin typeface="+mn-lt"/>
          <a:cs typeface="+mn-cs"/>
        </a:defRPr>
      </a:lvl6pPr>
      <a:lvl7pPr marL="2971800" indent="-228600" algn="l" rtl="0" eaLnBrk="1" fontAlgn="base" hangingPunct="1">
        <a:spcBef>
          <a:spcPct val="20000"/>
        </a:spcBef>
        <a:spcAft>
          <a:spcPct val="0"/>
        </a:spcAft>
        <a:buChar char="•"/>
        <a:defRPr>
          <a:solidFill>
            <a:srgbClr val="525353"/>
          </a:solidFill>
          <a:latin typeface="+mn-lt"/>
          <a:cs typeface="+mn-cs"/>
        </a:defRPr>
      </a:lvl7pPr>
      <a:lvl8pPr marL="3429000" indent="-228600" algn="l" rtl="0" eaLnBrk="1" fontAlgn="base" hangingPunct="1">
        <a:spcBef>
          <a:spcPct val="20000"/>
        </a:spcBef>
        <a:spcAft>
          <a:spcPct val="0"/>
        </a:spcAft>
        <a:buChar char="•"/>
        <a:defRPr>
          <a:solidFill>
            <a:srgbClr val="525353"/>
          </a:solidFill>
          <a:latin typeface="+mn-lt"/>
          <a:cs typeface="+mn-cs"/>
        </a:defRPr>
      </a:lvl8pPr>
      <a:lvl9pPr marL="3886200" indent="-228600" algn="l" rtl="0" eaLnBrk="1" fontAlgn="base" hangingPunct="1">
        <a:spcBef>
          <a:spcPct val="20000"/>
        </a:spcBef>
        <a:spcAft>
          <a:spcPct val="0"/>
        </a:spcAft>
        <a:buChar char="•"/>
        <a:defRPr>
          <a:solidFill>
            <a:srgbClr val="525353"/>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5122" name="Group 7"/>
          <p:cNvGrpSpPr>
            <a:grpSpLocks/>
          </p:cNvGrpSpPr>
          <p:nvPr/>
        </p:nvGrpSpPr>
        <p:grpSpPr bwMode="auto">
          <a:xfrm>
            <a:off x="304801" y="228600"/>
            <a:ext cx="11578167" cy="4737100"/>
            <a:chOff x="144" y="144"/>
            <a:chExt cx="5470" cy="2984"/>
          </a:xfrm>
        </p:grpSpPr>
        <p:sp>
          <p:nvSpPr>
            <p:cNvPr id="5128" name="AutoShape 3"/>
            <p:cNvSpPr>
              <a:spLocks noChangeArrowheads="1"/>
            </p:cNvSpPr>
            <p:nvPr/>
          </p:nvSpPr>
          <p:spPr bwMode="auto">
            <a:xfrm>
              <a:off x="144" y="144"/>
              <a:ext cx="5470" cy="2984"/>
            </a:xfrm>
            <a:prstGeom prst="roundRect">
              <a:avLst>
                <a:gd name="adj" fmla="val 3787"/>
              </a:avLst>
            </a:prstGeom>
            <a:solidFill>
              <a:srgbClr val="84A92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Geneva" pitchFamily="28" charset="-128"/>
                </a:defRPr>
              </a:lvl1pPr>
              <a:lvl2pPr marL="742950" indent="-285750" eaLnBrk="0" hangingPunct="0">
                <a:defRPr sz="2400">
                  <a:solidFill>
                    <a:schemeClr val="bg1"/>
                  </a:solidFill>
                  <a:latin typeface="Arial" charset="0"/>
                  <a:ea typeface="Geneva" pitchFamily="28" charset="-128"/>
                </a:defRPr>
              </a:lvl2pPr>
              <a:lvl3pPr marL="1143000" indent="-228600" eaLnBrk="0" hangingPunct="0">
                <a:defRPr sz="2400">
                  <a:solidFill>
                    <a:schemeClr val="bg1"/>
                  </a:solidFill>
                  <a:latin typeface="Arial" charset="0"/>
                  <a:ea typeface="Geneva" pitchFamily="28" charset="-128"/>
                </a:defRPr>
              </a:lvl3pPr>
              <a:lvl4pPr marL="1600200" indent="-228600" eaLnBrk="0" hangingPunct="0">
                <a:defRPr sz="2400">
                  <a:solidFill>
                    <a:schemeClr val="bg1"/>
                  </a:solidFill>
                  <a:latin typeface="Arial" charset="0"/>
                  <a:ea typeface="Geneva" pitchFamily="28" charset="-128"/>
                </a:defRPr>
              </a:lvl4pPr>
              <a:lvl5pPr marL="2057400" indent="-228600" eaLnBrk="0" hangingPunct="0">
                <a:defRPr sz="2400">
                  <a:solidFill>
                    <a:schemeClr val="bg1"/>
                  </a:solidFill>
                  <a:latin typeface="Arial" charset="0"/>
                  <a:ea typeface="Geneva" pitchFamily="28" charset="-128"/>
                </a:defRPr>
              </a:lvl5pPr>
              <a:lvl6pPr marL="2514600" indent="-228600" eaLnBrk="0" fontAlgn="base" hangingPunct="0">
                <a:spcBef>
                  <a:spcPct val="0"/>
                </a:spcBef>
                <a:spcAft>
                  <a:spcPct val="0"/>
                </a:spcAft>
                <a:defRPr sz="2400">
                  <a:solidFill>
                    <a:schemeClr val="bg1"/>
                  </a:solidFill>
                  <a:latin typeface="Arial" charset="0"/>
                  <a:ea typeface="Geneva" pitchFamily="28" charset="-128"/>
                </a:defRPr>
              </a:lvl6pPr>
              <a:lvl7pPr marL="2971800" indent="-228600" eaLnBrk="0" fontAlgn="base" hangingPunct="0">
                <a:spcBef>
                  <a:spcPct val="0"/>
                </a:spcBef>
                <a:spcAft>
                  <a:spcPct val="0"/>
                </a:spcAft>
                <a:defRPr sz="2400">
                  <a:solidFill>
                    <a:schemeClr val="bg1"/>
                  </a:solidFill>
                  <a:latin typeface="Arial" charset="0"/>
                  <a:ea typeface="Geneva" pitchFamily="28" charset="-128"/>
                </a:defRPr>
              </a:lvl7pPr>
              <a:lvl8pPr marL="3429000" indent="-228600" eaLnBrk="0" fontAlgn="base" hangingPunct="0">
                <a:spcBef>
                  <a:spcPct val="0"/>
                </a:spcBef>
                <a:spcAft>
                  <a:spcPct val="0"/>
                </a:spcAft>
                <a:defRPr sz="2400">
                  <a:solidFill>
                    <a:schemeClr val="bg1"/>
                  </a:solidFill>
                  <a:latin typeface="Arial" charset="0"/>
                  <a:ea typeface="Geneva" pitchFamily="28" charset="-128"/>
                </a:defRPr>
              </a:lvl8pPr>
              <a:lvl9pPr marL="3886200" indent="-228600" eaLnBrk="0" fontAlgn="base" hangingPunct="0">
                <a:spcBef>
                  <a:spcPct val="0"/>
                </a:spcBef>
                <a:spcAft>
                  <a:spcPct val="0"/>
                </a:spcAft>
                <a:defRPr sz="2400">
                  <a:solidFill>
                    <a:schemeClr val="bg1"/>
                  </a:solidFill>
                  <a:latin typeface="Arial" charset="0"/>
                  <a:ea typeface="Geneva" pitchFamily="28" charset="-128"/>
                </a:defRPr>
              </a:lvl9pPr>
            </a:lstStyle>
            <a:p>
              <a:pPr algn="ctr">
                <a:defRPr/>
              </a:pPr>
              <a:endParaRPr lang="en-US" altLang="en-US" sz="2400" dirty="0" smtClean="0">
                <a:solidFill>
                  <a:srgbClr val="ADCC2B"/>
                </a:solidFill>
              </a:endParaRPr>
            </a:p>
          </p:txBody>
        </p:sp>
        <p:pic>
          <p:nvPicPr>
            <p:cNvPr id="5129" name="Picture 4" descr="pattern_1_corner_382"/>
            <p:cNvPicPr>
              <a:picLocks noChangeAspect="1" noChangeArrowheads="1"/>
            </p:cNvPicPr>
            <p:nvPr/>
          </p:nvPicPr>
          <p:blipFill>
            <a:blip r:embed="rId13">
              <a:extLst>
                <a:ext uri="{28A0092B-C50C-407E-A947-70E740481C1C}">
                  <a14:useLocalDpi xmlns:a14="http://schemas.microsoft.com/office/drawing/2010/main" val="0"/>
                </a:ext>
              </a:extLst>
            </a:blip>
            <a:srcRect t="35358" r="15627"/>
            <a:stretch>
              <a:fillRect/>
            </a:stretch>
          </p:blipFill>
          <p:spPr bwMode="auto">
            <a:xfrm>
              <a:off x="2976" y="150"/>
              <a:ext cx="2635" cy="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3" name="Rectangle 5"/>
          <p:cNvSpPr>
            <a:spLocks noGrp="1" noChangeArrowheads="1"/>
          </p:cNvSpPr>
          <p:nvPr>
            <p:ph type="title"/>
          </p:nvPr>
        </p:nvSpPr>
        <p:spPr bwMode="auto">
          <a:xfrm>
            <a:off x="524933" y="469901"/>
            <a:ext cx="10972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4" name="Rectangle 6"/>
          <p:cNvSpPr>
            <a:spLocks noGrp="1" noChangeArrowheads="1"/>
          </p:cNvSpPr>
          <p:nvPr>
            <p:ph type="body" idx="1"/>
          </p:nvPr>
        </p:nvSpPr>
        <p:spPr bwMode="auto">
          <a:xfrm>
            <a:off x="508000" y="3632200"/>
            <a:ext cx="1097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text styles</a:t>
            </a:r>
          </a:p>
        </p:txBody>
      </p:sp>
      <p:grpSp>
        <p:nvGrpSpPr>
          <p:cNvPr id="5125" name="Group 7"/>
          <p:cNvGrpSpPr>
            <a:grpSpLocks/>
          </p:cNvGrpSpPr>
          <p:nvPr/>
        </p:nvGrpSpPr>
        <p:grpSpPr bwMode="auto">
          <a:xfrm>
            <a:off x="6822018" y="6118225"/>
            <a:ext cx="5065183" cy="533400"/>
            <a:chOff x="1460" y="646"/>
            <a:chExt cx="6235" cy="874"/>
          </a:xfrm>
        </p:grpSpPr>
        <p:pic>
          <p:nvPicPr>
            <p:cNvPr id="5126" name="Picture 8" descr="SC UW 3CHoriz logo"/>
            <p:cNvPicPr>
              <a:picLocks noChangeAspect="1" noChangeArrowheads="1"/>
            </p:cNvPicPr>
            <p:nvPr/>
          </p:nvPicPr>
          <p:blipFill>
            <a:blip r:embed="rId14" cstate="print">
              <a:extLst>
                <a:ext uri="{28A0092B-C50C-407E-A947-70E740481C1C}">
                  <a14:useLocalDpi xmlns:a14="http://schemas.microsoft.com/office/drawing/2010/main" val="0"/>
                </a:ext>
              </a:extLst>
            </a:blip>
            <a:srcRect r="33102"/>
            <a:stretch>
              <a:fillRect/>
            </a:stretch>
          </p:blipFill>
          <p:spPr bwMode="auto">
            <a:xfrm>
              <a:off x="1460" y="795"/>
              <a:ext cx="4165"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655" y="646"/>
              <a:ext cx="2040" cy="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9699922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400" b="1">
          <a:solidFill>
            <a:schemeClr val="bg1"/>
          </a:solidFill>
          <a:latin typeface="Arial" charset="0"/>
        </a:defRPr>
      </a:lvl2pPr>
      <a:lvl3pPr algn="l" rtl="0" eaLnBrk="1" fontAlgn="base" hangingPunct="1">
        <a:spcBef>
          <a:spcPct val="0"/>
        </a:spcBef>
        <a:spcAft>
          <a:spcPct val="0"/>
        </a:spcAft>
        <a:defRPr sz="2400" b="1">
          <a:solidFill>
            <a:schemeClr val="bg1"/>
          </a:solidFill>
          <a:latin typeface="Arial" charset="0"/>
        </a:defRPr>
      </a:lvl3pPr>
      <a:lvl4pPr algn="l" rtl="0" eaLnBrk="1" fontAlgn="base" hangingPunct="1">
        <a:spcBef>
          <a:spcPct val="0"/>
        </a:spcBef>
        <a:spcAft>
          <a:spcPct val="0"/>
        </a:spcAft>
        <a:defRPr sz="2400" b="1">
          <a:solidFill>
            <a:schemeClr val="bg1"/>
          </a:solidFill>
          <a:latin typeface="Arial" charset="0"/>
        </a:defRPr>
      </a:lvl4pPr>
      <a:lvl5pPr algn="l" rtl="0" eaLnBrk="1" fontAlgn="base" hangingPunct="1">
        <a:spcBef>
          <a:spcPct val="0"/>
        </a:spcBef>
        <a:spcAft>
          <a:spcPct val="0"/>
        </a:spcAft>
        <a:defRPr sz="2400" b="1">
          <a:solidFill>
            <a:schemeClr val="bg1"/>
          </a:solidFill>
          <a:latin typeface="Arial"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p:titleStyle>
    <p:bodyStyle>
      <a:lvl1pPr marL="342900" indent="-342900" algn="l" rtl="0" eaLnBrk="1" fontAlgn="base" hangingPunct="1">
        <a:spcBef>
          <a:spcPct val="20000"/>
        </a:spcBef>
        <a:spcAft>
          <a:spcPct val="0"/>
        </a:spcAft>
        <a:defRPr sz="36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AutoShape 2"/>
          <p:cNvSpPr>
            <a:spLocks noChangeArrowheads="1"/>
          </p:cNvSpPr>
          <p:nvPr/>
        </p:nvSpPr>
        <p:spPr bwMode="auto">
          <a:xfrm>
            <a:off x="304800" y="228600"/>
            <a:ext cx="11582400" cy="914400"/>
          </a:xfrm>
          <a:prstGeom prst="roundRect">
            <a:avLst>
              <a:gd name="adj" fmla="val 16667"/>
            </a:avLst>
          </a:prstGeom>
          <a:solidFill>
            <a:srgbClr val="84A92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Geneva" pitchFamily="28" charset="-128"/>
              </a:defRPr>
            </a:lvl1pPr>
            <a:lvl2pPr marL="742950" indent="-285750" eaLnBrk="0" hangingPunct="0">
              <a:defRPr sz="2400">
                <a:solidFill>
                  <a:schemeClr val="bg1"/>
                </a:solidFill>
                <a:latin typeface="Arial" charset="0"/>
                <a:ea typeface="Geneva" pitchFamily="28" charset="-128"/>
              </a:defRPr>
            </a:lvl2pPr>
            <a:lvl3pPr marL="1143000" indent="-228600" eaLnBrk="0" hangingPunct="0">
              <a:defRPr sz="2400">
                <a:solidFill>
                  <a:schemeClr val="bg1"/>
                </a:solidFill>
                <a:latin typeface="Arial" charset="0"/>
                <a:ea typeface="Geneva" pitchFamily="28" charset="-128"/>
              </a:defRPr>
            </a:lvl3pPr>
            <a:lvl4pPr marL="1600200" indent="-228600" eaLnBrk="0" hangingPunct="0">
              <a:defRPr sz="2400">
                <a:solidFill>
                  <a:schemeClr val="bg1"/>
                </a:solidFill>
                <a:latin typeface="Arial" charset="0"/>
                <a:ea typeface="Geneva" pitchFamily="28" charset="-128"/>
              </a:defRPr>
            </a:lvl4pPr>
            <a:lvl5pPr marL="2057400" indent="-228600" eaLnBrk="0" hangingPunct="0">
              <a:defRPr sz="2400">
                <a:solidFill>
                  <a:schemeClr val="bg1"/>
                </a:solidFill>
                <a:latin typeface="Arial" charset="0"/>
                <a:ea typeface="Geneva" pitchFamily="28" charset="-128"/>
              </a:defRPr>
            </a:lvl5pPr>
            <a:lvl6pPr marL="2514600" indent="-228600" eaLnBrk="0" fontAlgn="base" hangingPunct="0">
              <a:spcBef>
                <a:spcPct val="0"/>
              </a:spcBef>
              <a:spcAft>
                <a:spcPct val="0"/>
              </a:spcAft>
              <a:defRPr sz="2400">
                <a:solidFill>
                  <a:schemeClr val="bg1"/>
                </a:solidFill>
                <a:latin typeface="Arial" charset="0"/>
                <a:ea typeface="Geneva" pitchFamily="28" charset="-128"/>
              </a:defRPr>
            </a:lvl6pPr>
            <a:lvl7pPr marL="2971800" indent="-228600" eaLnBrk="0" fontAlgn="base" hangingPunct="0">
              <a:spcBef>
                <a:spcPct val="0"/>
              </a:spcBef>
              <a:spcAft>
                <a:spcPct val="0"/>
              </a:spcAft>
              <a:defRPr sz="2400">
                <a:solidFill>
                  <a:schemeClr val="bg1"/>
                </a:solidFill>
                <a:latin typeface="Arial" charset="0"/>
                <a:ea typeface="Geneva" pitchFamily="28" charset="-128"/>
              </a:defRPr>
            </a:lvl7pPr>
            <a:lvl8pPr marL="3429000" indent="-228600" eaLnBrk="0" fontAlgn="base" hangingPunct="0">
              <a:spcBef>
                <a:spcPct val="0"/>
              </a:spcBef>
              <a:spcAft>
                <a:spcPct val="0"/>
              </a:spcAft>
              <a:defRPr sz="2400">
                <a:solidFill>
                  <a:schemeClr val="bg1"/>
                </a:solidFill>
                <a:latin typeface="Arial" charset="0"/>
                <a:ea typeface="Geneva" pitchFamily="28" charset="-128"/>
              </a:defRPr>
            </a:lvl8pPr>
            <a:lvl9pPr marL="3886200" indent="-228600" eaLnBrk="0" fontAlgn="base" hangingPunct="0">
              <a:spcBef>
                <a:spcPct val="0"/>
              </a:spcBef>
              <a:spcAft>
                <a:spcPct val="0"/>
              </a:spcAft>
              <a:defRPr sz="2400">
                <a:solidFill>
                  <a:schemeClr val="bg1"/>
                </a:solidFill>
                <a:latin typeface="Arial" charset="0"/>
                <a:ea typeface="Geneva" pitchFamily="28" charset="-128"/>
              </a:defRPr>
            </a:lvl9pPr>
          </a:lstStyle>
          <a:p>
            <a:pPr>
              <a:lnSpc>
                <a:spcPct val="80000"/>
              </a:lnSpc>
              <a:spcBef>
                <a:spcPct val="50000"/>
              </a:spcBef>
              <a:defRPr/>
            </a:pPr>
            <a:endParaRPr lang="en-US" altLang="en-US" sz="2400" dirty="0" smtClean="0">
              <a:solidFill>
                <a:schemeClr val="tx1"/>
              </a:solidFill>
            </a:endParaRPr>
          </a:p>
        </p:txBody>
      </p:sp>
      <p:sp>
        <p:nvSpPr>
          <p:cNvPr id="6147" name="Line 3"/>
          <p:cNvSpPr>
            <a:spLocks noChangeShapeType="1"/>
          </p:cNvSpPr>
          <p:nvPr/>
        </p:nvSpPr>
        <p:spPr bwMode="auto">
          <a:xfrm>
            <a:off x="611718" y="1752600"/>
            <a:ext cx="10968567" cy="0"/>
          </a:xfrm>
          <a:prstGeom prst="line">
            <a:avLst/>
          </a:prstGeom>
          <a:noFill/>
          <a:ln w="1270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sz="2400" dirty="0"/>
          </a:p>
        </p:txBody>
      </p:sp>
      <p:sp>
        <p:nvSpPr>
          <p:cNvPr id="6148" name="Rectangle 4"/>
          <p:cNvSpPr>
            <a:spLocks noGrp="1" noChangeArrowheads="1"/>
          </p:cNvSpPr>
          <p:nvPr>
            <p:ph type="body" idx="1"/>
          </p:nvPr>
        </p:nvSpPr>
        <p:spPr bwMode="auto">
          <a:xfrm>
            <a:off x="510118" y="1214438"/>
            <a:ext cx="1094316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p:txBody>
      </p:sp>
      <p:sp>
        <p:nvSpPr>
          <p:cNvPr id="6149" name="Rectangle 6"/>
          <p:cNvSpPr>
            <a:spLocks noGrp="1" noChangeArrowheads="1"/>
          </p:cNvSpPr>
          <p:nvPr>
            <p:ph type="title"/>
          </p:nvPr>
        </p:nvSpPr>
        <p:spPr bwMode="auto">
          <a:xfrm>
            <a:off x="372533" y="249238"/>
            <a:ext cx="11277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grpSp>
        <p:nvGrpSpPr>
          <p:cNvPr id="6150" name="Group 7"/>
          <p:cNvGrpSpPr>
            <a:grpSpLocks/>
          </p:cNvGrpSpPr>
          <p:nvPr/>
        </p:nvGrpSpPr>
        <p:grpSpPr bwMode="auto">
          <a:xfrm>
            <a:off x="6822018" y="6118225"/>
            <a:ext cx="5065183" cy="533400"/>
            <a:chOff x="1460" y="646"/>
            <a:chExt cx="6235" cy="874"/>
          </a:xfrm>
        </p:grpSpPr>
        <p:pic>
          <p:nvPicPr>
            <p:cNvPr id="6151" name="Picture 8" descr="SC UW 3CHoriz logo"/>
            <p:cNvPicPr>
              <a:picLocks noChangeAspect="1" noChangeArrowheads="1"/>
            </p:cNvPicPr>
            <p:nvPr/>
          </p:nvPicPr>
          <p:blipFill>
            <a:blip r:embed="rId13" cstate="print">
              <a:extLst>
                <a:ext uri="{28A0092B-C50C-407E-A947-70E740481C1C}">
                  <a14:useLocalDpi xmlns:a14="http://schemas.microsoft.com/office/drawing/2010/main" val="0"/>
                </a:ext>
              </a:extLst>
            </a:blip>
            <a:srcRect r="33102"/>
            <a:stretch>
              <a:fillRect/>
            </a:stretch>
          </p:blipFill>
          <p:spPr bwMode="auto">
            <a:xfrm>
              <a:off x="1460" y="795"/>
              <a:ext cx="4165"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655" y="646"/>
              <a:ext cx="2040" cy="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4360883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400" b="1">
          <a:solidFill>
            <a:schemeClr val="bg1"/>
          </a:solidFill>
          <a:latin typeface="Arial" charset="0"/>
        </a:defRPr>
      </a:lvl2pPr>
      <a:lvl3pPr algn="l" rtl="0" eaLnBrk="1" fontAlgn="base" hangingPunct="1">
        <a:spcBef>
          <a:spcPct val="0"/>
        </a:spcBef>
        <a:spcAft>
          <a:spcPct val="0"/>
        </a:spcAft>
        <a:defRPr sz="2400" b="1">
          <a:solidFill>
            <a:schemeClr val="bg1"/>
          </a:solidFill>
          <a:latin typeface="Arial" charset="0"/>
        </a:defRPr>
      </a:lvl3pPr>
      <a:lvl4pPr algn="l" rtl="0" eaLnBrk="1" fontAlgn="base" hangingPunct="1">
        <a:spcBef>
          <a:spcPct val="0"/>
        </a:spcBef>
        <a:spcAft>
          <a:spcPct val="0"/>
        </a:spcAft>
        <a:defRPr sz="2400" b="1">
          <a:solidFill>
            <a:schemeClr val="bg1"/>
          </a:solidFill>
          <a:latin typeface="Arial" charset="0"/>
        </a:defRPr>
      </a:lvl4pPr>
      <a:lvl5pPr algn="l" rtl="0" eaLnBrk="1" fontAlgn="base" hangingPunct="1">
        <a:spcBef>
          <a:spcPct val="0"/>
        </a:spcBef>
        <a:spcAft>
          <a:spcPct val="0"/>
        </a:spcAft>
        <a:defRPr sz="2400" b="1">
          <a:solidFill>
            <a:schemeClr val="bg1"/>
          </a:solidFill>
          <a:latin typeface="Arial"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p:titleStyle>
    <p:bodyStyle>
      <a:lvl1pPr marL="342900" indent="-342900" algn="l" rtl="0" eaLnBrk="1" fontAlgn="base" hangingPunct="1">
        <a:spcBef>
          <a:spcPct val="20000"/>
        </a:spcBef>
        <a:spcAft>
          <a:spcPct val="0"/>
        </a:spcAft>
        <a:defRPr sz="2400" b="1">
          <a:solidFill>
            <a:srgbClr val="525353"/>
          </a:solidFill>
          <a:latin typeface="+mn-lt"/>
          <a:ea typeface="+mn-ea"/>
          <a:cs typeface="+mn-cs"/>
        </a:defRPr>
      </a:lvl1pPr>
      <a:lvl2pPr marL="742950" indent="-285750" algn="l" rtl="0" eaLnBrk="1" fontAlgn="base" hangingPunct="1">
        <a:spcBef>
          <a:spcPct val="20000"/>
        </a:spcBef>
        <a:spcAft>
          <a:spcPct val="0"/>
        </a:spcAft>
        <a:buChar char="•"/>
        <a:defRPr>
          <a:solidFill>
            <a:srgbClr val="525353"/>
          </a:solidFill>
          <a:latin typeface="+mn-lt"/>
        </a:defRPr>
      </a:lvl2pPr>
      <a:lvl3pPr marL="1143000" indent="-228600" algn="l" rtl="0" eaLnBrk="1" fontAlgn="base" hangingPunct="1">
        <a:spcBef>
          <a:spcPct val="20000"/>
        </a:spcBef>
        <a:spcAft>
          <a:spcPct val="0"/>
        </a:spcAft>
        <a:buChar char="•"/>
        <a:defRPr>
          <a:solidFill>
            <a:srgbClr val="525353"/>
          </a:solidFill>
          <a:latin typeface="+mn-lt"/>
        </a:defRPr>
      </a:lvl3pPr>
      <a:lvl4pPr marL="1600200" indent="-228600" algn="l" rtl="0" eaLnBrk="1" fontAlgn="base" hangingPunct="1">
        <a:spcBef>
          <a:spcPct val="20000"/>
        </a:spcBef>
        <a:spcAft>
          <a:spcPct val="0"/>
        </a:spcAft>
        <a:buChar char="•"/>
        <a:defRPr>
          <a:solidFill>
            <a:srgbClr val="525353"/>
          </a:solidFill>
          <a:latin typeface="+mn-lt"/>
        </a:defRPr>
      </a:lvl4pPr>
      <a:lvl5pPr marL="2057400" indent="-228600" algn="l" rtl="0" eaLnBrk="1" fontAlgn="base" hangingPunct="1">
        <a:spcBef>
          <a:spcPct val="20000"/>
        </a:spcBef>
        <a:spcAft>
          <a:spcPct val="0"/>
        </a:spcAft>
        <a:buChar char="•"/>
        <a:defRPr>
          <a:solidFill>
            <a:srgbClr val="525353"/>
          </a:solidFill>
          <a:latin typeface="+mn-lt"/>
        </a:defRPr>
      </a:lvl5pPr>
      <a:lvl6pPr marL="2514600" indent="-228600" algn="l" rtl="0" eaLnBrk="1" fontAlgn="base" hangingPunct="1">
        <a:spcBef>
          <a:spcPct val="20000"/>
        </a:spcBef>
        <a:spcAft>
          <a:spcPct val="0"/>
        </a:spcAft>
        <a:buChar char="•"/>
        <a:defRPr>
          <a:solidFill>
            <a:srgbClr val="525353"/>
          </a:solidFill>
          <a:latin typeface="+mn-lt"/>
        </a:defRPr>
      </a:lvl6pPr>
      <a:lvl7pPr marL="2971800" indent="-228600" algn="l" rtl="0" eaLnBrk="1" fontAlgn="base" hangingPunct="1">
        <a:spcBef>
          <a:spcPct val="20000"/>
        </a:spcBef>
        <a:spcAft>
          <a:spcPct val="0"/>
        </a:spcAft>
        <a:buChar char="•"/>
        <a:defRPr>
          <a:solidFill>
            <a:srgbClr val="525353"/>
          </a:solidFill>
          <a:latin typeface="+mn-lt"/>
        </a:defRPr>
      </a:lvl7pPr>
      <a:lvl8pPr marL="3429000" indent="-228600" algn="l" rtl="0" eaLnBrk="1" fontAlgn="base" hangingPunct="1">
        <a:spcBef>
          <a:spcPct val="20000"/>
        </a:spcBef>
        <a:spcAft>
          <a:spcPct val="0"/>
        </a:spcAft>
        <a:buChar char="•"/>
        <a:defRPr>
          <a:solidFill>
            <a:srgbClr val="525353"/>
          </a:solidFill>
          <a:latin typeface="+mn-lt"/>
        </a:defRPr>
      </a:lvl8pPr>
      <a:lvl9pPr marL="3886200" indent="-228600" algn="l" rtl="0" eaLnBrk="1" fontAlgn="base" hangingPunct="1">
        <a:spcBef>
          <a:spcPct val="20000"/>
        </a:spcBef>
        <a:spcAft>
          <a:spcPct val="0"/>
        </a:spcAft>
        <a:buChar char="•"/>
        <a:defRPr>
          <a:solidFill>
            <a:srgbClr val="52535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170" name="Group 10"/>
          <p:cNvGrpSpPr>
            <a:grpSpLocks/>
          </p:cNvGrpSpPr>
          <p:nvPr/>
        </p:nvGrpSpPr>
        <p:grpSpPr bwMode="auto">
          <a:xfrm>
            <a:off x="304801" y="228600"/>
            <a:ext cx="11578167" cy="4737100"/>
            <a:chOff x="144" y="144"/>
            <a:chExt cx="5470" cy="2984"/>
          </a:xfrm>
        </p:grpSpPr>
        <p:sp>
          <p:nvSpPr>
            <p:cNvPr id="7176" name="AutoShape 11"/>
            <p:cNvSpPr>
              <a:spLocks noChangeArrowheads="1"/>
            </p:cNvSpPr>
            <p:nvPr/>
          </p:nvSpPr>
          <p:spPr bwMode="auto">
            <a:xfrm>
              <a:off x="144" y="144"/>
              <a:ext cx="5470" cy="2984"/>
            </a:xfrm>
            <a:prstGeom prst="roundRect">
              <a:avLst>
                <a:gd name="adj" fmla="val 3787"/>
              </a:avLst>
            </a:prstGeom>
            <a:solidFill>
              <a:srgbClr val="ADCC2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Geneva" pitchFamily="28" charset="-128"/>
                </a:defRPr>
              </a:lvl1pPr>
              <a:lvl2pPr marL="742950" indent="-285750" eaLnBrk="0" hangingPunct="0">
                <a:defRPr sz="2400">
                  <a:solidFill>
                    <a:schemeClr val="bg1"/>
                  </a:solidFill>
                  <a:latin typeface="Arial" charset="0"/>
                  <a:ea typeface="Geneva" pitchFamily="28" charset="-128"/>
                </a:defRPr>
              </a:lvl2pPr>
              <a:lvl3pPr marL="1143000" indent="-228600" eaLnBrk="0" hangingPunct="0">
                <a:defRPr sz="2400">
                  <a:solidFill>
                    <a:schemeClr val="bg1"/>
                  </a:solidFill>
                  <a:latin typeface="Arial" charset="0"/>
                  <a:ea typeface="Geneva" pitchFamily="28" charset="-128"/>
                </a:defRPr>
              </a:lvl3pPr>
              <a:lvl4pPr marL="1600200" indent="-228600" eaLnBrk="0" hangingPunct="0">
                <a:defRPr sz="2400">
                  <a:solidFill>
                    <a:schemeClr val="bg1"/>
                  </a:solidFill>
                  <a:latin typeface="Arial" charset="0"/>
                  <a:ea typeface="Geneva" pitchFamily="28" charset="-128"/>
                </a:defRPr>
              </a:lvl4pPr>
              <a:lvl5pPr marL="2057400" indent="-228600" eaLnBrk="0" hangingPunct="0">
                <a:defRPr sz="2400">
                  <a:solidFill>
                    <a:schemeClr val="bg1"/>
                  </a:solidFill>
                  <a:latin typeface="Arial" charset="0"/>
                  <a:ea typeface="Geneva" pitchFamily="28" charset="-128"/>
                </a:defRPr>
              </a:lvl5pPr>
              <a:lvl6pPr marL="2514600" indent="-228600" eaLnBrk="0" fontAlgn="base" hangingPunct="0">
                <a:spcBef>
                  <a:spcPct val="0"/>
                </a:spcBef>
                <a:spcAft>
                  <a:spcPct val="0"/>
                </a:spcAft>
                <a:defRPr sz="2400">
                  <a:solidFill>
                    <a:schemeClr val="bg1"/>
                  </a:solidFill>
                  <a:latin typeface="Arial" charset="0"/>
                  <a:ea typeface="Geneva" pitchFamily="28" charset="-128"/>
                </a:defRPr>
              </a:lvl6pPr>
              <a:lvl7pPr marL="2971800" indent="-228600" eaLnBrk="0" fontAlgn="base" hangingPunct="0">
                <a:spcBef>
                  <a:spcPct val="0"/>
                </a:spcBef>
                <a:spcAft>
                  <a:spcPct val="0"/>
                </a:spcAft>
                <a:defRPr sz="2400">
                  <a:solidFill>
                    <a:schemeClr val="bg1"/>
                  </a:solidFill>
                  <a:latin typeface="Arial" charset="0"/>
                  <a:ea typeface="Geneva" pitchFamily="28" charset="-128"/>
                </a:defRPr>
              </a:lvl7pPr>
              <a:lvl8pPr marL="3429000" indent="-228600" eaLnBrk="0" fontAlgn="base" hangingPunct="0">
                <a:spcBef>
                  <a:spcPct val="0"/>
                </a:spcBef>
                <a:spcAft>
                  <a:spcPct val="0"/>
                </a:spcAft>
                <a:defRPr sz="2400">
                  <a:solidFill>
                    <a:schemeClr val="bg1"/>
                  </a:solidFill>
                  <a:latin typeface="Arial" charset="0"/>
                  <a:ea typeface="Geneva" pitchFamily="28" charset="-128"/>
                </a:defRPr>
              </a:lvl8pPr>
              <a:lvl9pPr marL="3886200" indent="-228600" eaLnBrk="0" fontAlgn="base" hangingPunct="0">
                <a:spcBef>
                  <a:spcPct val="0"/>
                </a:spcBef>
                <a:spcAft>
                  <a:spcPct val="0"/>
                </a:spcAft>
                <a:defRPr sz="2400">
                  <a:solidFill>
                    <a:schemeClr val="bg1"/>
                  </a:solidFill>
                  <a:latin typeface="Arial" charset="0"/>
                  <a:ea typeface="Geneva" pitchFamily="28" charset="-128"/>
                </a:defRPr>
              </a:lvl9pPr>
            </a:lstStyle>
            <a:p>
              <a:pPr algn="ctr">
                <a:defRPr/>
              </a:pPr>
              <a:endParaRPr lang="en-US" altLang="en-US" sz="2400" dirty="0" smtClean="0">
                <a:solidFill>
                  <a:srgbClr val="ADCC2B"/>
                </a:solidFill>
              </a:endParaRPr>
            </a:p>
          </p:txBody>
        </p:sp>
        <p:pic>
          <p:nvPicPr>
            <p:cNvPr id="7177" name="Picture 12" descr="pattern_1_corner_382"/>
            <p:cNvPicPr>
              <a:picLocks noChangeAspect="1" noChangeArrowheads="1"/>
            </p:cNvPicPr>
            <p:nvPr/>
          </p:nvPicPr>
          <p:blipFill>
            <a:blip r:embed="rId13">
              <a:extLst>
                <a:ext uri="{28A0092B-C50C-407E-A947-70E740481C1C}">
                  <a14:useLocalDpi xmlns:a14="http://schemas.microsoft.com/office/drawing/2010/main" val="0"/>
                </a:ext>
              </a:extLst>
            </a:blip>
            <a:srcRect t="35358" r="15627"/>
            <a:stretch>
              <a:fillRect/>
            </a:stretch>
          </p:blipFill>
          <p:spPr bwMode="auto">
            <a:xfrm>
              <a:off x="2976" y="150"/>
              <a:ext cx="2635" cy="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1" name="Rectangle 15"/>
          <p:cNvSpPr>
            <a:spLocks noGrp="1" noChangeArrowheads="1"/>
          </p:cNvSpPr>
          <p:nvPr>
            <p:ph type="title"/>
          </p:nvPr>
        </p:nvSpPr>
        <p:spPr bwMode="auto">
          <a:xfrm>
            <a:off x="524933" y="469901"/>
            <a:ext cx="10972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2" name="Rectangle 16"/>
          <p:cNvSpPr>
            <a:spLocks noGrp="1" noChangeArrowheads="1"/>
          </p:cNvSpPr>
          <p:nvPr>
            <p:ph type="body" idx="1"/>
          </p:nvPr>
        </p:nvSpPr>
        <p:spPr bwMode="auto">
          <a:xfrm>
            <a:off x="508000" y="3632200"/>
            <a:ext cx="1097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text styles</a:t>
            </a:r>
          </a:p>
        </p:txBody>
      </p:sp>
      <p:grpSp>
        <p:nvGrpSpPr>
          <p:cNvPr id="7173" name="Group 7"/>
          <p:cNvGrpSpPr>
            <a:grpSpLocks/>
          </p:cNvGrpSpPr>
          <p:nvPr/>
        </p:nvGrpSpPr>
        <p:grpSpPr bwMode="auto">
          <a:xfrm>
            <a:off x="6822018" y="6118225"/>
            <a:ext cx="5065183" cy="533400"/>
            <a:chOff x="1460" y="646"/>
            <a:chExt cx="6235" cy="874"/>
          </a:xfrm>
        </p:grpSpPr>
        <p:pic>
          <p:nvPicPr>
            <p:cNvPr id="7174" name="Picture 8" descr="SC UW 3CHoriz logo"/>
            <p:cNvPicPr>
              <a:picLocks noChangeAspect="1" noChangeArrowheads="1"/>
            </p:cNvPicPr>
            <p:nvPr/>
          </p:nvPicPr>
          <p:blipFill>
            <a:blip r:embed="rId14" cstate="print">
              <a:extLst>
                <a:ext uri="{28A0092B-C50C-407E-A947-70E740481C1C}">
                  <a14:useLocalDpi xmlns:a14="http://schemas.microsoft.com/office/drawing/2010/main" val="0"/>
                </a:ext>
              </a:extLst>
            </a:blip>
            <a:srcRect r="33102"/>
            <a:stretch>
              <a:fillRect/>
            </a:stretch>
          </p:blipFill>
          <p:spPr bwMode="auto">
            <a:xfrm>
              <a:off x="1460" y="795"/>
              <a:ext cx="4165"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655" y="646"/>
              <a:ext cx="2040" cy="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6067825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400" b="1">
          <a:solidFill>
            <a:schemeClr val="bg1"/>
          </a:solidFill>
          <a:latin typeface="Arial" charset="0"/>
        </a:defRPr>
      </a:lvl2pPr>
      <a:lvl3pPr algn="l" rtl="0" eaLnBrk="1" fontAlgn="base" hangingPunct="1">
        <a:spcBef>
          <a:spcPct val="0"/>
        </a:spcBef>
        <a:spcAft>
          <a:spcPct val="0"/>
        </a:spcAft>
        <a:defRPr sz="2400" b="1">
          <a:solidFill>
            <a:schemeClr val="bg1"/>
          </a:solidFill>
          <a:latin typeface="Arial" charset="0"/>
        </a:defRPr>
      </a:lvl3pPr>
      <a:lvl4pPr algn="l" rtl="0" eaLnBrk="1" fontAlgn="base" hangingPunct="1">
        <a:spcBef>
          <a:spcPct val="0"/>
        </a:spcBef>
        <a:spcAft>
          <a:spcPct val="0"/>
        </a:spcAft>
        <a:defRPr sz="2400" b="1">
          <a:solidFill>
            <a:schemeClr val="bg1"/>
          </a:solidFill>
          <a:latin typeface="Arial" charset="0"/>
        </a:defRPr>
      </a:lvl4pPr>
      <a:lvl5pPr algn="l" rtl="0" eaLnBrk="1" fontAlgn="base" hangingPunct="1">
        <a:spcBef>
          <a:spcPct val="0"/>
        </a:spcBef>
        <a:spcAft>
          <a:spcPct val="0"/>
        </a:spcAft>
        <a:defRPr sz="2400" b="1">
          <a:solidFill>
            <a:schemeClr val="bg1"/>
          </a:solidFill>
          <a:latin typeface="Arial"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p:titleStyle>
    <p:bodyStyle>
      <a:lvl1pPr marL="342900" indent="-342900" algn="l" rtl="0" eaLnBrk="1" fontAlgn="base" hangingPunct="1">
        <a:spcBef>
          <a:spcPct val="20000"/>
        </a:spcBef>
        <a:spcAft>
          <a:spcPct val="0"/>
        </a:spcAft>
        <a:defRPr sz="36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AutoShape 2"/>
          <p:cNvSpPr>
            <a:spLocks noChangeArrowheads="1"/>
          </p:cNvSpPr>
          <p:nvPr/>
        </p:nvSpPr>
        <p:spPr bwMode="auto">
          <a:xfrm>
            <a:off x="304800" y="228600"/>
            <a:ext cx="11582400" cy="914400"/>
          </a:xfrm>
          <a:prstGeom prst="roundRect">
            <a:avLst>
              <a:gd name="adj" fmla="val 16667"/>
            </a:avLst>
          </a:prstGeom>
          <a:solidFill>
            <a:srgbClr val="ADCC2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Geneva" pitchFamily="28" charset="-128"/>
              </a:defRPr>
            </a:lvl1pPr>
            <a:lvl2pPr marL="742950" indent="-285750" eaLnBrk="0" hangingPunct="0">
              <a:defRPr sz="2400">
                <a:solidFill>
                  <a:schemeClr val="bg1"/>
                </a:solidFill>
                <a:latin typeface="Arial" charset="0"/>
                <a:ea typeface="Geneva" pitchFamily="28" charset="-128"/>
              </a:defRPr>
            </a:lvl2pPr>
            <a:lvl3pPr marL="1143000" indent="-228600" eaLnBrk="0" hangingPunct="0">
              <a:defRPr sz="2400">
                <a:solidFill>
                  <a:schemeClr val="bg1"/>
                </a:solidFill>
                <a:latin typeface="Arial" charset="0"/>
                <a:ea typeface="Geneva" pitchFamily="28" charset="-128"/>
              </a:defRPr>
            </a:lvl3pPr>
            <a:lvl4pPr marL="1600200" indent="-228600" eaLnBrk="0" hangingPunct="0">
              <a:defRPr sz="2400">
                <a:solidFill>
                  <a:schemeClr val="bg1"/>
                </a:solidFill>
                <a:latin typeface="Arial" charset="0"/>
                <a:ea typeface="Geneva" pitchFamily="28" charset="-128"/>
              </a:defRPr>
            </a:lvl4pPr>
            <a:lvl5pPr marL="2057400" indent="-228600" eaLnBrk="0" hangingPunct="0">
              <a:defRPr sz="2400">
                <a:solidFill>
                  <a:schemeClr val="bg1"/>
                </a:solidFill>
                <a:latin typeface="Arial" charset="0"/>
                <a:ea typeface="Geneva" pitchFamily="28" charset="-128"/>
              </a:defRPr>
            </a:lvl5pPr>
            <a:lvl6pPr marL="2514600" indent="-228600" eaLnBrk="0" fontAlgn="base" hangingPunct="0">
              <a:spcBef>
                <a:spcPct val="0"/>
              </a:spcBef>
              <a:spcAft>
                <a:spcPct val="0"/>
              </a:spcAft>
              <a:defRPr sz="2400">
                <a:solidFill>
                  <a:schemeClr val="bg1"/>
                </a:solidFill>
                <a:latin typeface="Arial" charset="0"/>
                <a:ea typeface="Geneva" pitchFamily="28" charset="-128"/>
              </a:defRPr>
            </a:lvl6pPr>
            <a:lvl7pPr marL="2971800" indent="-228600" eaLnBrk="0" fontAlgn="base" hangingPunct="0">
              <a:spcBef>
                <a:spcPct val="0"/>
              </a:spcBef>
              <a:spcAft>
                <a:spcPct val="0"/>
              </a:spcAft>
              <a:defRPr sz="2400">
                <a:solidFill>
                  <a:schemeClr val="bg1"/>
                </a:solidFill>
                <a:latin typeface="Arial" charset="0"/>
                <a:ea typeface="Geneva" pitchFamily="28" charset="-128"/>
              </a:defRPr>
            </a:lvl7pPr>
            <a:lvl8pPr marL="3429000" indent="-228600" eaLnBrk="0" fontAlgn="base" hangingPunct="0">
              <a:spcBef>
                <a:spcPct val="0"/>
              </a:spcBef>
              <a:spcAft>
                <a:spcPct val="0"/>
              </a:spcAft>
              <a:defRPr sz="2400">
                <a:solidFill>
                  <a:schemeClr val="bg1"/>
                </a:solidFill>
                <a:latin typeface="Arial" charset="0"/>
                <a:ea typeface="Geneva" pitchFamily="28" charset="-128"/>
              </a:defRPr>
            </a:lvl8pPr>
            <a:lvl9pPr marL="3886200" indent="-228600" eaLnBrk="0" fontAlgn="base" hangingPunct="0">
              <a:spcBef>
                <a:spcPct val="0"/>
              </a:spcBef>
              <a:spcAft>
                <a:spcPct val="0"/>
              </a:spcAft>
              <a:defRPr sz="2400">
                <a:solidFill>
                  <a:schemeClr val="bg1"/>
                </a:solidFill>
                <a:latin typeface="Arial" charset="0"/>
                <a:ea typeface="Geneva" pitchFamily="28" charset="-128"/>
              </a:defRPr>
            </a:lvl9pPr>
          </a:lstStyle>
          <a:p>
            <a:pPr>
              <a:lnSpc>
                <a:spcPct val="80000"/>
              </a:lnSpc>
              <a:spcBef>
                <a:spcPct val="50000"/>
              </a:spcBef>
              <a:defRPr/>
            </a:pPr>
            <a:endParaRPr lang="en-US" altLang="en-US" sz="2400" dirty="0" smtClean="0">
              <a:solidFill>
                <a:schemeClr val="tx1"/>
              </a:solidFill>
            </a:endParaRPr>
          </a:p>
        </p:txBody>
      </p:sp>
      <p:sp>
        <p:nvSpPr>
          <p:cNvPr id="8195" name="Line 3"/>
          <p:cNvSpPr>
            <a:spLocks noChangeShapeType="1"/>
          </p:cNvSpPr>
          <p:nvPr/>
        </p:nvSpPr>
        <p:spPr bwMode="auto">
          <a:xfrm>
            <a:off x="611718" y="1752600"/>
            <a:ext cx="10968567" cy="0"/>
          </a:xfrm>
          <a:prstGeom prst="line">
            <a:avLst/>
          </a:prstGeom>
          <a:noFill/>
          <a:ln w="1270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sz="2400" dirty="0"/>
          </a:p>
        </p:txBody>
      </p:sp>
      <p:sp>
        <p:nvSpPr>
          <p:cNvPr id="8196" name="Rectangle 4"/>
          <p:cNvSpPr>
            <a:spLocks noGrp="1" noChangeArrowheads="1"/>
          </p:cNvSpPr>
          <p:nvPr>
            <p:ph type="body" idx="1"/>
          </p:nvPr>
        </p:nvSpPr>
        <p:spPr bwMode="auto">
          <a:xfrm>
            <a:off x="510118" y="1214438"/>
            <a:ext cx="1094316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p:txBody>
      </p:sp>
      <p:sp>
        <p:nvSpPr>
          <p:cNvPr id="8197" name="Rectangle 6"/>
          <p:cNvSpPr>
            <a:spLocks noGrp="1" noChangeArrowheads="1"/>
          </p:cNvSpPr>
          <p:nvPr>
            <p:ph type="title"/>
          </p:nvPr>
        </p:nvSpPr>
        <p:spPr bwMode="auto">
          <a:xfrm>
            <a:off x="372533" y="249238"/>
            <a:ext cx="11277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grpSp>
        <p:nvGrpSpPr>
          <p:cNvPr id="8198" name="Group 7"/>
          <p:cNvGrpSpPr>
            <a:grpSpLocks/>
          </p:cNvGrpSpPr>
          <p:nvPr/>
        </p:nvGrpSpPr>
        <p:grpSpPr bwMode="auto">
          <a:xfrm>
            <a:off x="6822018" y="6118225"/>
            <a:ext cx="5065183" cy="533400"/>
            <a:chOff x="1460" y="646"/>
            <a:chExt cx="6235" cy="874"/>
          </a:xfrm>
        </p:grpSpPr>
        <p:pic>
          <p:nvPicPr>
            <p:cNvPr id="8199" name="Picture 8" descr="SC UW 3CHoriz logo"/>
            <p:cNvPicPr>
              <a:picLocks noChangeAspect="1" noChangeArrowheads="1"/>
            </p:cNvPicPr>
            <p:nvPr/>
          </p:nvPicPr>
          <p:blipFill>
            <a:blip r:embed="rId13" cstate="print">
              <a:extLst>
                <a:ext uri="{28A0092B-C50C-407E-A947-70E740481C1C}">
                  <a14:useLocalDpi xmlns:a14="http://schemas.microsoft.com/office/drawing/2010/main" val="0"/>
                </a:ext>
              </a:extLst>
            </a:blip>
            <a:srcRect r="33102"/>
            <a:stretch>
              <a:fillRect/>
            </a:stretch>
          </p:blipFill>
          <p:spPr bwMode="auto">
            <a:xfrm>
              <a:off x="1460" y="795"/>
              <a:ext cx="4165"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655" y="646"/>
              <a:ext cx="2040" cy="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0937039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400" b="1">
          <a:solidFill>
            <a:schemeClr val="bg1"/>
          </a:solidFill>
          <a:latin typeface="Arial" charset="0"/>
        </a:defRPr>
      </a:lvl2pPr>
      <a:lvl3pPr algn="l" rtl="0" eaLnBrk="1" fontAlgn="base" hangingPunct="1">
        <a:spcBef>
          <a:spcPct val="0"/>
        </a:spcBef>
        <a:spcAft>
          <a:spcPct val="0"/>
        </a:spcAft>
        <a:defRPr sz="2400" b="1">
          <a:solidFill>
            <a:schemeClr val="bg1"/>
          </a:solidFill>
          <a:latin typeface="Arial" charset="0"/>
        </a:defRPr>
      </a:lvl3pPr>
      <a:lvl4pPr algn="l" rtl="0" eaLnBrk="1" fontAlgn="base" hangingPunct="1">
        <a:spcBef>
          <a:spcPct val="0"/>
        </a:spcBef>
        <a:spcAft>
          <a:spcPct val="0"/>
        </a:spcAft>
        <a:defRPr sz="2400" b="1">
          <a:solidFill>
            <a:schemeClr val="bg1"/>
          </a:solidFill>
          <a:latin typeface="Arial" charset="0"/>
        </a:defRPr>
      </a:lvl4pPr>
      <a:lvl5pPr algn="l" rtl="0" eaLnBrk="1" fontAlgn="base" hangingPunct="1">
        <a:spcBef>
          <a:spcPct val="0"/>
        </a:spcBef>
        <a:spcAft>
          <a:spcPct val="0"/>
        </a:spcAft>
        <a:defRPr sz="2400" b="1">
          <a:solidFill>
            <a:schemeClr val="bg1"/>
          </a:solidFill>
          <a:latin typeface="Arial"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p:titleStyle>
    <p:bodyStyle>
      <a:lvl1pPr marL="342900" indent="-342900" algn="l" rtl="0" eaLnBrk="1" fontAlgn="base" hangingPunct="1">
        <a:spcBef>
          <a:spcPct val="20000"/>
        </a:spcBef>
        <a:spcAft>
          <a:spcPct val="0"/>
        </a:spcAft>
        <a:defRPr sz="2400" b="1">
          <a:solidFill>
            <a:srgbClr val="525353"/>
          </a:solidFill>
          <a:latin typeface="+mn-lt"/>
          <a:ea typeface="+mn-ea"/>
          <a:cs typeface="+mn-cs"/>
        </a:defRPr>
      </a:lvl1pPr>
      <a:lvl2pPr marL="742950" indent="-285750" algn="l" rtl="0" eaLnBrk="1" fontAlgn="base" hangingPunct="1">
        <a:spcBef>
          <a:spcPct val="20000"/>
        </a:spcBef>
        <a:spcAft>
          <a:spcPct val="0"/>
        </a:spcAft>
        <a:buChar char="•"/>
        <a:defRPr>
          <a:solidFill>
            <a:srgbClr val="525353"/>
          </a:solidFill>
          <a:latin typeface="+mn-lt"/>
        </a:defRPr>
      </a:lvl2pPr>
      <a:lvl3pPr marL="1143000" indent="-228600" algn="l" rtl="0" eaLnBrk="1" fontAlgn="base" hangingPunct="1">
        <a:spcBef>
          <a:spcPct val="20000"/>
        </a:spcBef>
        <a:spcAft>
          <a:spcPct val="0"/>
        </a:spcAft>
        <a:buChar char="•"/>
        <a:defRPr>
          <a:solidFill>
            <a:srgbClr val="525353"/>
          </a:solidFill>
          <a:latin typeface="+mn-lt"/>
        </a:defRPr>
      </a:lvl3pPr>
      <a:lvl4pPr marL="1600200" indent="-228600" algn="l" rtl="0" eaLnBrk="1" fontAlgn="base" hangingPunct="1">
        <a:spcBef>
          <a:spcPct val="20000"/>
        </a:spcBef>
        <a:spcAft>
          <a:spcPct val="0"/>
        </a:spcAft>
        <a:buChar char="•"/>
        <a:defRPr>
          <a:solidFill>
            <a:srgbClr val="525353"/>
          </a:solidFill>
          <a:latin typeface="+mn-lt"/>
        </a:defRPr>
      </a:lvl4pPr>
      <a:lvl5pPr marL="2057400" indent="-228600" algn="l" rtl="0" eaLnBrk="1" fontAlgn="base" hangingPunct="1">
        <a:spcBef>
          <a:spcPct val="20000"/>
        </a:spcBef>
        <a:spcAft>
          <a:spcPct val="0"/>
        </a:spcAft>
        <a:buChar char="•"/>
        <a:defRPr>
          <a:solidFill>
            <a:srgbClr val="525353"/>
          </a:solidFill>
          <a:latin typeface="+mn-lt"/>
        </a:defRPr>
      </a:lvl5pPr>
      <a:lvl6pPr marL="2514600" indent="-228600" algn="l" rtl="0" eaLnBrk="1" fontAlgn="base" hangingPunct="1">
        <a:spcBef>
          <a:spcPct val="20000"/>
        </a:spcBef>
        <a:spcAft>
          <a:spcPct val="0"/>
        </a:spcAft>
        <a:buChar char="•"/>
        <a:defRPr>
          <a:solidFill>
            <a:srgbClr val="525353"/>
          </a:solidFill>
          <a:latin typeface="+mn-lt"/>
        </a:defRPr>
      </a:lvl6pPr>
      <a:lvl7pPr marL="2971800" indent="-228600" algn="l" rtl="0" eaLnBrk="1" fontAlgn="base" hangingPunct="1">
        <a:spcBef>
          <a:spcPct val="20000"/>
        </a:spcBef>
        <a:spcAft>
          <a:spcPct val="0"/>
        </a:spcAft>
        <a:buChar char="•"/>
        <a:defRPr>
          <a:solidFill>
            <a:srgbClr val="525353"/>
          </a:solidFill>
          <a:latin typeface="+mn-lt"/>
        </a:defRPr>
      </a:lvl7pPr>
      <a:lvl8pPr marL="3429000" indent="-228600" algn="l" rtl="0" eaLnBrk="1" fontAlgn="base" hangingPunct="1">
        <a:spcBef>
          <a:spcPct val="20000"/>
        </a:spcBef>
        <a:spcAft>
          <a:spcPct val="0"/>
        </a:spcAft>
        <a:buChar char="•"/>
        <a:defRPr>
          <a:solidFill>
            <a:srgbClr val="525353"/>
          </a:solidFill>
          <a:latin typeface="+mn-lt"/>
        </a:defRPr>
      </a:lvl8pPr>
      <a:lvl9pPr marL="3886200" indent="-228600" algn="l" rtl="0" eaLnBrk="1" fontAlgn="base" hangingPunct="1">
        <a:spcBef>
          <a:spcPct val="20000"/>
        </a:spcBef>
        <a:spcAft>
          <a:spcPct val="0"/>
        </a:spcAft>
        <a:buChar char="•"/>
        <a:defRPr>
          <a:solidFill>
            <a:srgbClr val="52535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9218" name="Group 5"/>
          <p:cNvGrpSpPr>
            <a:grpSpLocks/>
          </p:cNvGrpSpPr>
          <p:nvPr/>
        </p:nvGrpSpPr>
        <p:grpSpPr bwMode="auto">
          <a:xfrm>
            <a:off x="304800" y="212726"/>
            <a:ext cx="11811000" cy="4752975"/>
            <a:chOff x="144" y="134"/>
            <a:chExt cx="5580" cy="2994"/>
          </a:xfrm>
        </p:grpSpPr>
        <p:sp>
          <p:nvSpPr>
            <p:cNvPr id="9224" name="AutoShape 6"/>
            <p:cNvSpPr>
              <a:spLocks noChangeArrowheads="1"/>
            </p:cNvSpPr>
            <p:nvPr/>
          </p:nvSpPr>
          <p:spPr bwMode="auto">
            <a:xfrm>
              <a:off x="144" y="144"/>
              <a:ext cx="5470" cy="2984"/>
            </a:xfrm>
            <a:prstGeom prst="roundRect">
              <a:avLst>
                <a:gd name="adj" fmla="val 3787"/>
              </a:avLst>
            </a:prstGeom>
            <a:solidFill>
              <a:srgbClr val="DE622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Geneva" pitchFamily="28" charset="-128"/>
                </a:defRPr>
              </a:lvl1pPr>
              <a:lvl2pPr marL="742950" indent="-285750" eaLnBrk="0" hangingPunct="0">
                <a:defRPr sz="2400">
                  <a:solidFill>
                    <a:schemeClr val="bg1"/>
                  </a:solidFill>
                  <a:latin typeface="Arial" charset="0"/>
                  <a:ea typeface="Geneva" pitchFamily="28" charset="-128"/>
                </a:defRPr>
              </a:lvl2pPr>
              <a:lvl3pPr marL="1143000" indent="-228600" eaLnBrk="0" hangingPunct="0">
                <a:defRPr sz="2400">
                  <a:solidFill>
                    <a:schemeClr val="bg1"/>
                  </a:solidFill>
                  <a:latin typeface="Arial" charset="0"/>
                  <a:ea typeface="Geneva" pitchFamily="28" charset="-128"/>
                </a:defRPr>
              </a:lvl3pPr>
              <a:lvl4pPr marL="1600200" indent="-228600" eaLnBrk="0" hangingPunct="0">
                <a:defRPr sz="2400">
                  <a:solidFill>
                    <a:schemeClr val="bg1"/>
                  </a:solidFill>
                  <a:latin typeface="Arial" charset="0"/>
                  <a:ea typeface="Geneva" pitchFamily="28" charset="-128"/>
                </a:defRPr>
              </a:lvl4pPr>
              <a:lvl5pPr marL="2057400" indent="-228600" eaLnBrk="0" hangingPunct="0">
                <a:defRPr sz="2400">
                  <a:solidFill>
                    <a:schemeClr val="bg1"/>
                  </a:solidFill>
                  <a:latin typeface="Arial" charset="0"/>
                  <a:ea typeface="Geneva" pitchFamily="28" charset="-128"/>
                </a:defRPr>
              </a:lvl5pPr>
              <a:lvl6pPr marL="2514600" indent="-228600" eaLnBrk="0" fontAlgn="base" hangingPunct="0">
                <a:spcBef>
                  <a:spcPct val="0"/>
                </a:spcBef>
                <a:spcAft>
                  <a:spcPct val="0"/>
                </a:spcAft>
                <a:defRPr sz="2400">
                  <a:solidFill>
                    <a:schemeClr val="bg1"/>
                  </a:solidFill>
                  <a:latin typeface="Arial" charset="0"/>
                  <a:ea typeface="Geneva" pitchFamily="28" charset="-128"/>
                </a:defRPr>
              </a:lvl6pPr>
              <a:lvl7pPr marL="2971800" indent="-228600" eaLnBrk="0" fontAlgn="base" hangingPunct="0">
                <a:spcBef>
                  <a:spcPct val="0"/>
                </a:spcBef>
                <a:spcAft>
                  <a:spcPct val="0"/>
                </a:spcAft>
                <a:defRPr sz="2400">
                  <a:solidFill>
                    <a:schemeClr val="bg1"/>
                  </a:solidFill>
                  <a:latin typeface="Arial" charset="0"/>
                  <a:ea typeface="Geneva" pitchFamily="28" charset="-128"/>
                </a:defRPr>
              </a:lvl7pPr>
              <a:lvl8pPr marL="3429000" indent="-228600" eaLnBrk="0" fontAlgn="base" hangingPunct="0">
                <a:spcBef>
                  <a:spcPct val="0"/>
                </a:spcBef>
                <a:spcAft>
                  <a:spcPct val="0"/>
                </a:spcAft>
                <a:defRPr sz="2400">
                  <a:solidFill>
                    <a:schemeClr val="bg1"/>
                  </a:solidFill>
                  <a:latin typeface="Arial" charset="0"/>
                  <a:ea typeface="Geneva" pitchFamily="28" charset="-128"/>
                </a:defRPr>
              </a:lvl8pPr>
              <a:lvl9pPr marL="3886200" indent="-228600" eaLnBrk="0" fontAlgn="base" hangingPunct="0">
                <a:spcBef>
                  <a:spcPct val="0"/>
                </a:spcBef>
                <a:spcAft>
                  <a:spcPct val="0"/>
                </a:spcAft>
                <a:defRPr sz="2400">
                  <a:solidFill>
                    <a:schemeClr val="bg1"/>
                  </a:solidFill>
                  <a:latin typeface="Arial" charset="0"/>
                  <a:ea typeface="Geneva" pitchFamily="28" charset="-128"/>
                </a:defRPr>
              </a:lvl9pPr>
            </a:lstStyle>
            <a:p>
              <a:pPr algn="ctr">
                <a:defRPr/>
              </a:pPr>
              <a:endParaRPr lang="en-US" altLang="en-US" sz="2400" dirty="0" smtClean="0">
                <a:solidFill>
                  <a:srgbClr val="ADCC2B"/>
                </a:solidFill>
              </a:endParaRPr>
            </a:p>
          </p:txBody>
        </p:sp>
        <p:pic>
          <p:nvPicPr>
            <p:cNvPr id="9225" name="Picture 7" descr="pattern_2_corner_w"/>
            <p:cNvPicPr>
              <a:picLocks noChangeAspect="1" noChangeArrowheads="1"/>
            </p:cNvPicPr>
            <p:nvPr/>
          </p:nvPicPr>
          <p:blipFill>
            <a:blip r:embed="rId13">
              <a:extLst>
                <a:ext uri="{28A0092B-C50C-407E-A947-70E740481C1C}">
                  <a14:useLocalDpi xmlns:a14="http://schemas.microsoft.com/office/drawing/2010/main" val="0"/>
                </a:ext>
              </a:extLst>
            </a:blip>
            <a:srcRect t="20555" r="20454"/>
            <a:stretch>
              <a:fillRect/>
            </a:stretch>
          </p:blipFill>
          <p:spPr bwMode="auto">
            <a:xfrm>
              <a:off x="2784" y="134"/>
              <a:ext cx="2940" cy="2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19" name="Rectangle 8"/>
          <p:cNvSpPr>
            <a:spLocks noGrp="1" noChangeArrowheads="1"/>
          </p:cNvSpPr>
          <p:nvPr>
            <p:ph type="title"/>
          </p:nvPr>
        </p:nvSpPr>
        <p:spPr bwMode="auto">
          <a:xfrm>
            <a:off x="524933" y="3429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20" name="Rectangle 9"/>
          <p:cNvSpPr>
            <a:spLocks noGrp="1" noChangeArrowheads="1"/>
          </p:cNvSpPr>
          <p:nvPr>
            <p:ph type="body" idx="1"/>
          </p:nvPr>
        </p:nvSpPr>
        <p:spPr bwMode="auto">
          <a:xfrm>
            <a:off x="508000" y="3632200"/>
            <a:ext cx="1097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text styles</a:t>
            </a:r>
          </a:p>
        </p:txBody>
      </p:sp>
      <p:grpSp>
        <p:nvGrpSpPr>
          <p:cNvPr id="9221" name="Group 7"/>
          <p:cNvGrpSpPr>
            <a:grpSpLocks/>
          </p:cNvGrpSpPr>
          <p:nvPr/>
        </p:nvGrpSpPr>
        <p:grpSpPr bwMode="auto">
          <a:xfrm>
            <a:off x="6822018" y="6118225"/>
            <a:ext cx="5065183" cy="533400"/>
            <a:chOff x="1460" y="646"/>
            <a:chExt cx="6235" cy="874"/>
          </a:xfrm>
        </p:grpSpPr>
        <p:pic>
          <p:nvPicPr>
            <p:cNvPr id="9222" name="Picture 8" descr="SC UW 3CHoriz logo"/>
            <p:cNvPicPr>
              <a:picLocks noChangeAspect="1" noChangeArrowheads="1"/>
            </p:cNvPicPr>
            <p:nvPr/>
          </p:nvPicPr>
          <p:blipFill>
            <a:blip r:embed="rId14" cstate="print">
              <a:extLst>
                <a:ext uri="{28A0092B-C50C-407E-A947-70E740481C1C}">
                  <a14:useLocalDpi xmlns:a14="http://schemas.microsoft.com/office/drawing/2010/main" val="0"/>
                </a:ext>
              </a:extLst>
            </a:blip>
            <a:srcRect r="33102"/>
            <a:stretch>
              <a:fillRect/>
            </a:stretch>
          </p:blipFill>
          <p:spPr bwMode="auto">
            <a:xfrm>
              <a:off x="1460" y="795"/>
              <a:ext cx="4165"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655" y="646"/>
              <a:ext cx="2040" cy="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0558883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400" b="1">
          <a:solidFill>
            <a:schemeClr val="bg1"/>
          </a:solidFill>
          <a:latin typeface="Arial" charset="0"/>
        </a:defRPr>
      </a:lvl2pPr>
      <a:lvl3pPr algn="l" rtl="0" eaLnBrk="1" fontAlgn="base" hangingPunct="1">
        <a:spcBef>
          <a:spcPct val="0"/>
        </a:spcBef>
        <a:spcAft>
          <a:spcPct val="0"/>
        </a:spcAft>
        <a:defRPr sz="2400" b="1">
          <a:solidFill>
            <a:schemeClr val="bg1"/>
          </a:solidFill>
          <a:latin typeface="Arial" charset="0"/>
        </a:defRPr>
      </a:lvl3pPr>
      <a:lvl4pPr algn="l" rtl="0" eaLnBrk="1" fontAlgn="base" hangingPunct="1">
        <a:spcBef>
          <a:spcPct val="0"/>
        </a:spcBef>
        <a:spcAft>
          <a:spcPct val="0"/>
        </a:spcAft>
        <a:defRPr sz="2400" b="1">
          <a:solidFill>
            <a:schemeClr val="bg1"/>
          </a:solidFill>
          <a:latin typeface="Arial" charset="0"/>
        </a:defRPr>
      </a:lvl4pPr>
      <a:lvl5pPr algn="l" rtl="0" eaLnBrk="1" fontAlgn="base" hangingPunct="1">
        <a:spcBef>
          <a:spcPct val="0"/>
        </a:spcBef>
        <a:spcAft>
          <a:spcPct val="0"/>
        </a:spcAft>
        <a:defRPr sz="2400" b="1">
          <a:solidFill>
            <a:schemeClr val="bg1"/>
          </a:solidFill>
          <a:latin typeface="Arial"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p:titleStyle>
    <p:bodyStyle>
      <a:lvl1pPr marL="342900" indent="-342900" algn="l" rtl="0" eaLnBrk="1" fontAlgn="base" hangingPunct="1">
        <a:spcBef>
          <a:spcPct val="20000"/>
        </a:spcBef>
        <a:spcAft>
          <a:spcPct val="0"/>
        </a:spcAft>
        <a:defRPr sz="3600">
          <a:solidFill>
            <a:schemeClr val="bg1"/>
          </a:solidFill>
          <a:latin typeface="+mn-lt"/>
          <a:ea typeface="+mn-ea"/>
          <a:cs typeface="+mn-cs"/>
        </a:defRPr>
      </a:lvl1pPr>
      <a:lvl2pPr marL="742950" indent="-285750" algn="l" rtl="0" eaLnBrk="1" fontAlgn="base" hangingPunct="1">
        <a:spcBef>
          <a:spcPct val="20000"/>
        </a:spcBef>
        <a:spcAft>
          <a:spcPct val="0"/>
        </a:spcAft>
        <a:defRPr sz="2400">
          <a:solidFill>
            <a:schemeClr val="bg1"/>
          </a:solidFill>
          <a:latin typeface="+mn-lt"/>
        </a:defRPr>
      </a:lvl2pPr>
      <a:lvl3pPr marL="1143000" indent="-228600" algn="l" rtl="0" eaLnBrk="1" fontAlgn="base" hangingPunct="1">
        <a:spcBef>
          <a:spcPct val="20000"/>
        </a:spcBef>
        <a:spcAft>
          <a:spcPct val="0"/>
        </a:spcAft>
        <a:defRPr sz="2400">
          <a:solidFill>
            <a:schemeClr val="bg1"/>
          </a:solidFill>
          <a:latin typeface="+mn-lt"/>
        </a:defRPr>
      </a:lvl3pPr>
      <a:lvl4pPr marL="1600200" indent="-228600" algn="l" rtl="0" eaLnBrk="1" fontAlgn="base" hangingPunct="1">
        <a:spcBef>
          <a:spcPct val="20000"/>
        </a:spcBef>
        <a:spcAft>
          <a:spcPct val="0"/>
        </a:spcAft>
        <a:defRPr sz="2400">
          <a:solidFill>
            <a:schemeClr val="bg1"/>
          </a:solidFill>
          <a:latin typeface="+mn-lt"/>
        </a:defRPr>
      </a:lvl4pPr>
      <a:lvl5pPr marL="2057400" indent="-228600" algn="l" rtl="0" eaLnBrk="1" fontAlgn="base" hangingPunct="1">
        <a:spcBef>
          <a:spcPct val="20000"/>
        </a:spcBef>
        <a:spcAft>
          <a:spcPct val="0"/>
        </a:spcAft>
        <a:defRPr sz="2400">
          <a:solidFill>
            <a:schemeClr val="bg1"/>
          </a:solidFill>
          <a:latin typeface="+mn-lt"/>
        </a:defRPr>
      </a:lvl5pPr>
      <a:lvl6pPr marL="2514600" indent="-228600" algn="l" rtl="0" eaLnBrk="1" fontAlgn="base" hangingPunct="1">
        <a:spcBef>
          <a:spcPct val="20000"/>
        </a:spcBef>
        <a:spcAft>
          <a:spcPct val="0"/>
        </a:spcAft>
        <a:defRPr sz="2400">
          <a:solidFill>
            <a:schemeClr val="bg1"/>
          </a:solidFill>
          <a:latin typeface="+mn-lt"/>
        </a:defRPr>
      </a:lvl6pPr>
      <a:lvl7pPr marL="2971800" indent="-228600" algn="l" rtl="0" eaLnBrk="1" fontAlgn="base" hangingPunct="1">
        <a:spcBef>
          <a:spcPct val="20000"/>
        </a:spcBef>
        <a:spcAft>
          <a:spcPct val="0"/>
        </a:spcAft>
        <a:defRPr sz="2400">
          <a:solidFill>
            <a:schemeClr val="bg1"/>
          </a:solidFill>
          <a:latin typeface="+mn-lt"/>
        </a:defRPr>
      </a:lvl7pPr>
      <a:lvl8pPr marL="3429000" indent="-228600" algn="l" rtl="0" eaLnBrk="1" fontAlgn="base" hangingPunct="1">
        <a:spcBef>
          <a:spcPct val="20000"/>
        </a:spcBef>
        <a:spcAft>
          <a:spcPct val="0"/>
        </a:spcAft>
        <a:defRPr sz="2400">
          <a:solidFill>
            <a:schemeClr val="bg1"/>
          </a:solidFill>
          <a:latin typeface="+mn-lt"/>
        </a:defRPr>
      </a:lvl8pPr>
      <a:lvl9pPr marL="3886200" indent="-228600" algn="l" rtl="0" eaLnBrk="1" fontAlgn="base" hangingPunct="1">
        <a:spcBef>
          <a:spcPct val="20000"/>
        </a:spcBef>
        <a:spcAft>
          <a:spcPct val="0"/>
        </a:spcAft>
        <a:defRPr sz="2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smtClean="0"/>
              <a:t>The Pediatric Clerkship</a:t>
            </a:r>
            <a:endParaRPr lang="en-US" dirty="0"/>
          </a:p>
        </p:txBody>
      </p:sp>
      <p:sp>
        <p:nvSpPr>
          <p:cNvPr id="3" name="Subtitle 2"/>
          <p:cNvSpPr>
            <a:spLocks noGrp="1"/>
          </p:cNvSpPr>
          <p:nvPr>
            <p:ph type="subTitle" sz="quarter" idx="1"/>
          </p:nvPr>
        </p:nvSpPr>
        <p:spPr/>
        <p:txBody>
          <a:bodyPr/>
          <a:lstStyle/>
          <a:p>
            <a:r>
              <a:rPr lang="en-US" dirty="0" smtClean="0"/>
              <a:t>You’ve </a:t>
            </a:r>
            <a:r>
              <a:rPr lang="en-US" dirty="0" smtClean="0"/>
              <a:t>Got </a:t>
            </a:r>
            <a:r>
              <a:rPr lang="en-US" dirty="0" smtClean="0"/>
              <a:t>the WRITE </a:t>
            </a:r>
            <a:r>
              <a:rPr lang="en-US" dirty="0" smtClean="0"/>
              <a:t>Stuff</a:t>
            </a:r>
            <a:endParaRPr lang="en-US" dirty="0" smtClean="0"/>
          </a:p>
          <a:p>
            <a:endParaRPr lang="en-US" dirty="0"/>
          </a:p>
          <a:p>
            <a:r>
              <a:rPr lang="en-US" dirty="0" smtClean="0"/>
              <a:t>Bekah Burns, MD</a:t>
            </a:r>
            <a:endParaRPr lang="en-US" dirty="0"/>
          </a:p>
        </p:txBody>
      </p:sp>
    </p:spTree>
    <p:extLst>
      <p:ext uri="{BB962C8B-B14F-4D97-AF65-F5344CB8AC3E}">
        <p14:creationId xmlns:p14="http://schemas.microsoft.com/office/powerpoint/2010/main" val="3637628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And now……</a:t>
            </a:r>
            <a:endParaRPr lang="en-US" sz="4000" dirty="0"/>
          </a:p>
        </p:txBody>
      </p:sp>
      <p:pic>
        <p:nvPicPr>
          <p:cNvPr id="3" name="Picture 2"/>
          <p:cNvPicPr>
            <a:picLocks noChangeAspect="1"/>
          </p:cNvPicPr>
          <p:nvPr/>
        </p:nvPicPr>
        <p:blipFill>
          <a:blip r:embed="rId3"/>
          <a:stretch>
            <a:fillRect/>
          </a:stretch>
        </p:blipFill>
        <p:spPr>
          <a:xfrm>
            <a:off x="1457200" y="1744738"/>
            <a:ext cx="9287169" cy="4086894"/>
          </a:xfrm>
          <a:prstGeom prst="rect">
            <a:avLst/>
          </a:prstGeom>
        </p:spPr>
      </p:pic>
    </p:spTree>
    <p:extLst>
      <p:ext uri="{BB962C8B-B14F-4D97-AF65-F5344CB8AC3E}">
        <p14:creationId xmlns:p14="http://schemas.microsoft.com/office/powerpoint/2010/main" val="2614578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Evaluation Categories</a:t>
            </a:r>
            <a:endParaRPr lang="en-US" sz="4000" dirty="0"/>
          </a:p>
        </p:txBody>
      </p:sp>
      <p:sp>
        <p:nvSpPr>
          <p:cNvPr id="3" name="Content Placeholder 2"/>
          <p:cNvSpPr>
            <a:spLocks noGrp="1"/>
          </p:cNvSpPr>
          <p:nvPr>
            <p:ph sz="half" idx="1"/>
          </p:nvPr>
        </p:nvSpPr>
        <p:spPr>
          <a:xfrm>
            <a:off x="1175658" y="1744825"/>
            <a:ext cx="4318000" cy="4114800"/>
          </a:xfrm>
        </p:spPr>
        <p:txBody>
          <a:bodyPr>
            <a:normAutofit fontScale="92500"/>
          </a:bodyPr>
          <a:lstStyle/>
          <a:p>
            <a:r>
              <a:rPr lang="en-US" dirty="0" smtClean="0"/>
              <a:t>Knowledge of subject</a:t>
            </a:r>
          </a:p>
          <a:p>
            <a:r>
              <a:rPr lang="en-US" dirty="0" smtClean="0"/>
              <a:t>Data-gathering skills</a:t>
            </a:r>
          </a:p>
          <a:p>
            <a:r>
              <a:rPr lang="en-US" dirty="0" smtClean="0"/>
              <a:t>Clinical reporting skills</a:t>
            </a:r>
          </a:p>
          <a:p>
            <a:r>
              <a:rPr lang="en-US" dirty="0" smtClean="0"/>
              <a:t>Procedural skills</a:t>
            </a:r>
          </a:p>
          <a:p>
            <a:r>
              <a:rPr lang="en-US" dirty="0" smtClean="0"/>
              <a:t>Integration skills</a:t>
            </a:r>
          </a:p>
          <a:p>
            <a:r>
              <a:rPr lang="en-US" dirty="0" smtClean="0"/>
              <a:t>Management skills</a:t>
            </a:r>
          </a:p>
        </p:txBody>
      </p:sp>
      <p:sp>
        <p:nvSpPr>
          <p:cNvPr id="4" name="Content Placeholder 3"/>
          <p:cNvSpPr>
            <a:spLocks noGrp="1"/>
          </p:cNvSpPr>
          <p:nvPr>
            <p:ph sz="half" idx="2"/>
          </p:nvPr>
        </p:nvSpPr>
        <p:spPr>
          <a:xfrm>
            <a:off x="6807200" y="1744825"/>
            <a:ext cx="4318000" cy="4114800"/>
          </a:xfrm>
        </p:spPr>
        <p:txBody>
          <a:bodyPr>
            <a:normAutofit fontScale="92500"/>
          </a:bodyPr>
          <a:lstStyle/>
          <a:p>
            <a:r>
              <a:rPr lang="en-US" dirty="0" smtClean="0"/>
              <a:t>Patient-centered care skills</a:t>
            </a:r>
          </a:p>
          <a:p>
            <a:r>
              <a:rPr lang="en-US" dirty="0" smtClean="0"/>
              <a:t>Communication</a:t>
            </a:r>
          </a:p>
          <a:p>
            <a:r>
              <a:rPr lang="en-US" dirty="0" smtClean="0"/>
              <a:t>Relationships with patients</a:t>
            </a:r>
          </a:p>
          <a:p>
            <a:r>
              <a:rPr lang="en-US" dirty="0" smtClean="0"/>
              <a:t>Professional relationships</a:t>
            </a:r>
          </a:p>
          <a:p>
            <a:r>
              <a:rPr lang="en-US" dirty="0" smtClean="0"/>
              <a:t>Educational attitudes</a:t>
            </a:r>
          </a:p>
          <a:p>
            <a:r>
              <a:rPr lang="en-US" dirty="0" smtClean="0"/>
              <a:t>Dependability and responsibility</a:t>
            </a:r>
          </a:p>
          <a:p>
            <a:endParaRPr lang="en-US" dirty="0"/>
          </a:p>
        </p:txBody>
      </p:sp>
    </p:spTree>
    <p:extLst>
      <p:ext uri="{BB962C8B-B14F-4D97-AF65-F5344CB8AC3E}">
        <p14:creationId xmlns:p14="http://schemas.microsoft.com/office/powerpoint/2010/main" val="3921268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Tips</a:t>
            </a:r>
            <a:endParaRPr lang="en-US" dirty="0"/>
          </a:p>
        </p:txBody>
      </p:sp>
      <p:sp>
        <p:nvSpPr>
          <p:cNvPr id="6" name="Content Placeholder 5"/>
          <p:cNvSpPr>
            <a:spLocks noGrp="1"/>
          </p:cNvSpPr>
          <p:nvPr>
            <p:ph idx="1"/>
          </p:nvPr>
        </p:nvSpPr>
        <p:spPr/>
        <p:txBody>
          <a:bodyPr/>
          <a:lstStyle/>
          <a:p>
            <a:r>
              <a:rPr lang="en-US" sz="3200" dirty="0" smtClean="0"/>
              <a:t>The final grade is NOT calculated directly from the evaluation categories.</a:t>
            </a:r>
          </a:p>
          <a:p>
            <a:r>
              <a:rPr lang="en-US" sz="3200" dirty="0" smtClean="0"/>
              <a:t>Always include “The </a:t>
            </a:r>
            <a:r>
              <a:rPr lang="en-US" sz="3200" dirty="0"/>
              <a:t>numerical clinical performance grade is [INSERT calculated number-(0-5.0</a:t>
            </a:r>
            <a:r>
              <a:rPr lang="en-US" sz="3200" dirty="0" smtClean="0"/>
              <a:t>)]” in the MSPE.</a:t>
            </a:r>
            <a:endParaRPr lang="en-US" sz="3200" dirty="0"/>
          </a:p>
          <a:p>
            <a:endParaRPr lang="en-US" dirty="0"/>
          </a:p>
        </p:txBody>
      </p:sp>
    </p:spTree>
    <p:extLst>
      <p:ext uri="{BB962C8B-B14F-4D97-AF65-F5344CB8AC3E}">
        <p14:creationId xmlns:p14="http://schemas.microsoft.com/office/powerpoint/2010/main" val="2490070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spcBef>
                <a:spcPct val="20000"/>
              </a:spcBef>
            </a:pPr>
            <a:r>
              <a:rPr lang="en-US" sz="2000" b="0" cap="none" dirty="0">
                <a:solidFill>
                  <a:srgbClr val="525353"/>
                </a:solidFill>
                <a:cs typeface="+mn-cs"/>
              </a:rPr>
              <a:t/>
            </a:r>
            <a:br>
              <a:rPr lang="en-US" sz="2000" b="0" cap="none" dirty="0">
                <a:solidFill>
                  <a:srgbClr val="525353"/>
                </a:solidFill>
                <a:cs typeface="+mn-cs"/>
              </a:rPr>
            </a:br>
            <a:endParaRPr lang="en-US" dirty="0"/>
          </a:p>
        </p:txBody>
      </p:sp>
      <p:sp>
        <p:nvSpPr>
          <p:cNvPr id="5" name="Text Placeholder 4"/>
          <p:cNvSpPr>
            <a:spLocks noGrp="1"/>
          </p:cNvSpPr>
          <p:nvPr>
            <p:ph type="body" idx="1"/>
          </p:nvPr>
        </p:nvSpPr>
        <p:spPr/>
        <p:txBody>
          <a:bodyPr/>
          <a:lstStyle/>
          <a:p>
            <a:r>
              <a:rPr lang="en-US" sz="3600" dirty="0"/>
              <a:t>Comments- The Good, the Bad, and the Ugly</a:t>
            </a:r>
          </a:p>
        </p:txBody>
      </p:sp>
    </p:spTree>
    <p:extLst>
      <p:ext uri="{BB962C8B-B14F-4D97-AF65-F5344CB8AC3E}">
        <p14:creationId xmlns:p14="http://schemas.microsoft.com/office/powerpoint/2010/main" val="4180907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of Interest</a:t>
            </a:r>
            <a:endParaRPr lang="en-US" dirty="0"/>
          </a:p>
        </p:txBody>
      </p:sp>
      <p:sp>
        <p:nvSpPr>
          <p:cNvPr id="5" name="Content Placeholder 4"/>
          <p:cNvSpPr>
            <a:spLocks noGrp="1"/>
          </p:cNvSpPr>
          <p:nvPr>
            <p:ph idx="1"/>
          </p:nvPr>
        </p:nvSpPr>
        <p:spPr/>
        <p:txBody>
          <a:bodyPr>
            <a:normAutofit/>
          </a:bodyPr>
          <a:lstStyle/>
          <a:p>
            <a:r>
              <a:rPr lang="en-US" dirty="0" smtClean="0"/>
              <a:t>Knowledge</a:t>
            </a:r>
            <a:endParaRPr lang="en-US" dirty="0"/>
          </a:p>
          <a:p>
            <a:r>
              <a:rPr lang="en-US" dirty="0"/>
              <a:t>H</a:t>
            </a:r>
            <a:r>
              <a:rPr lang="en-US" dirty="0" smtClean="0"/>
              <a:t>istory/PE </a:t>
            </a:r>
            <a:r>
              <a:rPr lang="en-US" dirty="0"/>
              <a:t>(data gathering)</a:t>
            </a:r>
          </a:p>
          <a:p>
            <a:r>
              <a:rPr lang="en-US" dirty="0"/>
              <a:t>P</a:t>
            </a:r>
            <a:r>
              <a:rPr lang="en-US" dirty="0" smtClean="0"/>
              <a:t>resentations/data </a:t>
            </a:r>
            <a:r>
              <a:rPr lang="en-US" dirty="0"/>
              <a:t>reporting (organizing data)</a:t>
            </a:r>
          </a:p>
          <a:p>
            <a:r>
              <a:rPr lang="en-US" dirty="0"/>
              <a:t>C</a:t>
            </a:r>
            <a:r>
              <a:rPr lang="en-US" dirty="0" smtClean="0"/>
              <a:t>linical </a:t>
            </a:r>
            <a:r>
              <a:rPr lang="en-US" dirty="0"/>
              <a:t>reasoning (interpreting data)</a:t>
            </a:r>
          </a:p>
          <a:p>
            <a:r>
              <a:rPr lang="en-US" dirty="0" smtClean="0"/>
              <a:t>DDx </a:t>
            </a:r>
            <a:r>
              <a:rPr lang="en-US" dirty="0"/>
              <a:t>and assessment and </a:t>
            </a:r>
            <a:r>
              <a:rPr lang="en-US" dirty="0" smtClean="0"/>
              <a:t>plan</a:t>
            </a:r>
          </a:p>
          <a:p>
            <a:r>
              <a:rPr lang="en-US" dirty="0"/>
              <a:t>R</a:t>
            </a:r>
            <a:r>
              <a:rPr lang="en-US" dirty="0" smtClean="0"/>
              <a:t>apport</a:t>
            </a:r>
            <a:endParaRPr lang="en-US" dirty="0"/>
          </a:p>
          <a:p>
            <a:r>
              <a:rPr lang="en-US" dirty="0"/>
              <a:t>T</a:t>
            </a:r>
            <a:r>
              <a:rPr lang="en-US" dirty="0" smtClean="0"/>
              <a:t>eamwork/professionalism</a:t>
            </a:r>
            <a:endParaRPr lang="en-US" dirty="0"/>
          </a:p>
          <a:p>
            <a:r>
              <a:rPr lang="en-US" dirty="0"/>
              <a:t>E</a:t>
            </a:r>
            <a:r>
              <a:rPr lang="en-US" dirty="0" smtClean="0"/>
              <a:t>ducational </a:t>
            </a:r>
            <a:r>
              <a:rPr lang="en-US" dirty="0"/>
              <a:t>attitudes</a:t>
            </a:r>
          </a:p>
          <a:p>
            <a:endParaRPr lang="en-US" dirty="0"/>
          </a:p>
        </p:txBody>
      </p:sp>
    </p:spTree>
    <p:extLst>
      <p:ext uri="{BB962C8B-B14F-4D97-AF65-F5344CB8AC3E}">
        <p14:creationId xmlns:p14="http://schemas.microsoft.com/office/powerpoint/2010/main" val="2274663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Areas of Strength</a:t>
            </a:r>
            <a:endParaRPr lang="en-US" dirty="0"/>
          </a:p>
        </p:txBody>
      </p:sp>
      <p:sp>
        <p:nvSpPr>
          <p:cNvPr id="6" name="Content Placeholder 5"/>
          <p:cNvSpPr>
            <a:spLocks noGrp="1"/>
          </p:cNvSpPr>
          <p:nvPr>
            <p:ph idx="1"/>
          </p:nvPr>
        </p:nvSpPr>
        <p:spPr/>
        <p:txBody>
          <a:bodyPr/>
          <a:lstStyle/>
          <a:p>
            <a:pPr lvl="0"/>
            <a:r>
              <a:rPr lang="en-US" dirty="0" smtClean="0"/>
              <a:t>Acquires </a:t>
            </a:r>
            <a:r>
              <a:rPr lang="en-US" dirty="0"/>
              <a:t>exceptional histories, synthesizes data very quickly, and interprets that data into correct diagnosis. </a:t>
            </a:r>
          </a:p>
          <a:p>
            <a:pPr lvl="0"/>
            <a:r>
              <a:rPr lang="en-US" dirty="0"/>
              <a:t>Very knowledgeable about treatment plants for general pediatrics.</a:t>
            </a:r>
          </a:p>
          <a:p>
            <a:pPr lvl="0"/>
            <a:r>
              <a:rPr lang="en-US" dirty="0"/>
              <a:t>Excellent communication with patients and families; Naturally builds rapport quickly.</a:t>
            </a:r>
          </a:p>
          <a:p>
            <a:pPr lvl="0"/>
            <a:r>
              <a:rPr lang="en-US" dirty="0"/>
              <a:t>Is a calming presence to both patients and the team.</a:t>
            </a:r>
          </a:p>
          <a:p>
            <a:pPr lvl="0"/>
            <a:r>
              <a:rPr lang="en-US" dirty="0"/>
              <a:t>Fund of knowledge above average.</a:t>
            </a:r>
          </a:p>
          <a:p>
            <a:pPr lvl="0"/>
            <a:r>
              <a:rPr lang="en-US" dirty="0"/>
              <a:t>Takes initiative with patient care and follows through.</a:t>
            </a:r>
          </a:p>
          <a:p>
            <a:endParaRPr lang="en-US" dirty="0"/>
          </a:p>
        </p:txBody>
      </p:sp>
    </p:spTree>
    <p:extLst>
      <p:ext uri="{BB962C8B-B14F-4D97-AF65-F5344CB8AC3E}">
        <p14:creationId xmlns:p14="http://schemas.microsoft.com/office/powerpoint/2010/main" val="3374777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Areas of Strength</a:t>
            </a:r>
            <a:endParaRPr lang="en-US" dirty="0"/>
          </a:p>
        </p:txBody>
      </p:sp>
      <p:sp>
        <p:nvSpPr>
          <p:cNvPr id="5" name="Content Placeholder 4"/>
          <p:cNvSpPr>
            <a:spLocks noGrp="1"/>
          </p:cNvSpPr>
          <p:nvPr>
            <p:ph sz="half" idx="1"/>
          </p:nvPr>
        </p:nvSpPr>
        <p:spPr>
          <a:xfrm>
            <a:off x="867747" y="1754155"/>
            <a:ext cx="4318000" cy="4114800"/>
          </a:xfrm>
        </p:spPr>
        <p:txBody>
          <a:bodyPr>
            <a:normAutofit fontScale="77500" lnSpcReduction="20000"/>
          </a:bodyPr>
          <a:lstStyle/>
          <a:p>
            <a:r>
              <a:rPr lang="en-US" dirty="0"/>
              <a:t>Brilliant engaged student</a:t>
            </a:r>
          </a:p>
          <a:p>
            <a:r>
              <a:rPr lang="en-US" dirty="0" smtClean="0"/>
              <a:t>Patient </a:t>
            </a:r>
            <a:r>
              <a:rPr lang="en-US" dirty="0"/>
              <a:t>interaction was wonderful</a:t>
            </a:r>
          </a:p>
          <a:p>
            <a:r>
              <a:rPr lang="en-US" dirty="0"/>
              <a:t>Excellent knowledge base</a:t>
            </a:r>
          </a:p>
        </p:txBody>
      </p:sp>
      <p:sp>
        <p:nvSpPr>
          <p:cNvPr id="6" name="Content Placeholder 5"/>
          <p:cNvSpPr>
            <a:spLocks noGrp="1"/>
          </p:cNvSpPr>
          <p:nvPr>
            <p:ph sz="half" idx="2"/>
          </p:nvPr>
        </p:nvSpPr>
        <p:spPr>
          <a:xfrm>
            <a:off x="6172200" y="1825625"/>
            <a:ext cx="5181600" cy="4740428"/>
          </a:xfrm>
        </p:spPr>
        <p:txBody>
          <a:bodyPr>
            <a:normAutofit fontScale="77500" lnSpcReduction="20000"/>
          </a:bodyPr>
          <a:lstStyle/>
          <a:p>
            <a:r>
              <a:rPr lang="en-US" dirty="0" smtClean="0"/>
              <a:t>Has </a:t>
            </a:r>
            <a:r>
              <a:rPr lang="en-US" dirty="0"/>
              <a:t>an </a:t>
            </a:r>
            <a:r>
              <a:rPr lang="en-US" dirty="0">
                <a:solidFill>
                  <a:srgbClr val="0070C0"/>
                </a:solidFill>
              </a:rPr>
              <a:t>excellent knowledge base</a:t>
            </a:r>
            <a:r>
              <a:rPr lang="en-US" dirty="0"/>
              <a:t>.</a:t>
            </a:r>
          </a:p>
          <a:p>
            <a:r>
              <a:rPr lang="en-US" dirty="0">
                <a:solidFill>
                  <a:srgbClr val="0070C0"/>
                </a:solidFill>
              </a:rPr>
              <a:t>E</a:t>
            </a:r>
            <a:r>
              <a:rPr lang="en-US" dirty="0" smtClean="0">
                <a:solidFill>
                  <a:srgbClr val="0070C0"/>
                </a:solidFill>
              </a:rPr>
              <a:t>ager </a:t>
            </a:r>
            <a:r>
              <a:rPr lang="en-US" dirty="0">
                <a:solidFill>
                  <a:srgbClr val="0070C0"/>
                </a:solidFill>
              </a:rPr>
              <a:t>to learn </a:t>
            </a:r>
            <a:r>
              <a:rPr lang="en-US" dirty="0"/>
              <a:t>and did an excellent job listening and aligning with parents goals of care.</a:t>
            </a:r>
          </a:p>
          <a:p>
            <a:r>
              <a:rPr lang="en-US" dirty="0" smtClean="0"/>
              <a:t>His </a:t>
            </a:r>
            <a:r>
              <a:rPr lang="en-US" dirty="0"/>
              <a:t>ability to respond to feedback greater than any medical student the preceptor has ever worked with. He took every suggestion, and incorporated it into his future presentations.</a:t>
            </a:r>
          </a:p>
          <a:p>
            <a:r>
              <a:rPr lang="en-US" dirty="0" smtClean="0"/>
              <a:t>He </a:t>
            </a:r>
            <a:r>
              <a:rPr lang="en-US" dirty="0"/>
              <a:t>is very thorough and </a:t>
            </a:r>
            <a:r>
              <a:rPr lang="en-US" dirty="0">
                <a:solidFill>
                  <a:srgbClr val="0070C0"/>
                </a:solidFill>
              </a:rPr>
              <a:t>good at communicating with families</a:t>
            </a:r>
            <a:r>
              <a:rPr lang="en-US" dirty="0"/>
              <a:t>. </a:t>
            </a:r>
          </a:p>
          <a:p>
            <a:r>
              <a:rPr lang="en-US" dirty="0" smtClean="0"/>
              <a:t>He </a:t>
            </a:r>
            <a:r>
              <a:rPr lang="en-US" dirty="0"/>
              <a:t>did very well at doing a physical exam while making sure the child felt </a:t>
            </a:r>
            <a:r>
              <a:rPr lang="en-US" dirty="0" smtClean="0"/>
              <a:t>comfortable.</a:t>
            </a:r>
            <a:endParaRPr lang="en-US" dirty="0"/>
          </a:p>
          <a:p>
            <a:endParaRPr lang="en-US" dirty="0"/>
          </a:p>
        </p:txBody>
      </p:sp>
    </p:spTree>
    <p:extLst>
      <p:ext uri="{BB962C8B-B14F-4D97-AF65-F5344CB8AC3E}">
        <p14:creationId xmlns:p14="http://schemas.microsoft.com/office/powerpoint/2010/main" val="31506842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a:t>
            </a:r>
            <a:endParaRPr lang="en-US" dirty="0"/>
          </a:p>
        </p:txBody>
      </p:sp>
      <p:sp>
        <p:nvSpPr>
          <p:cNvPr id="5" name="Content Placeholder 4"/>
          <p:cNvSpPr>
            <a:spLocks noGrp="1"/>
          </p:cNvSpPr>
          <p:nvPr>
            <p:ph idx="1"/>
          </p:nvPr>
        </p:nvSpPr>
        <p:spPr/>
        <p:txBody>
          <a:bodyPr/>
          <a:lstStyle/>
          <a:p>
            <a:r>
              <a:rPr lang="en-US" sz="3200" dirty="0" smtClean="0"/>
              <a:t>Refer back to areas of interest</a:t>
            </a:r>
          </a:p>
          <a:p>
            <a:r>
              <a:rPr lang="en-US" sz="3200" dirty="0" smtClean="0"/>
              <a:t>Provide at least 2</a:t>
            </a:r>
          </a:p>
          <a:p>
            <a:r>
              <a:rPr lang="en-US" sz="3200" dirty="0" smtClean="0"/>
              <a:t>If possible comment how their performance compares to other students at the same level of training</a:t>
            </a:r>
          </a:p>
          <a:p>
            <a:r>
              <a:rPr lang="en-US" sz="3200" dirty="0" smtClean="0"/>
              <a:t>Be specific</a:t>
            </a:r>
            <a:endParaRPr lang="en-US" sz="3200" dirty="0"/>
          </a:p>
        </p:txBody>
      </p:sp>
    </p:spTree>
    <p:extLst>
      <p:ext uri="{BB962C8B-B14F-4D97-AF65-F5344CB8AC3E}">
        <p14:creationId xmlns:p14="http://schemas.microsoft.com/office/powerpoint/2010/main" val="22971024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for Growth</a:t>
            </a:r>
            <a:endParaRPr lang="en-US" dirty="0"/>
          </a:p>
        </p:txBody>
      </p:sp>
      <p:sp>
        <p:nvSpPr>
          <p:cNvPr id="3" name="Content Placeholder 2"/>
          <p:cNvSpPr>
            <a:spLocks noGrp="1"/>
          </p:cNvSpPr>
          <p:nvPr>
            <p:ph idx="1"/>
          </p:nvPr>
        </p:nvSpPr>
        <p:spPr/>
        <p:txBody>
          <a:bodyPr/>
          <a:lstStyle/>
          <a:p>
            <a:r>
              <a:rPr lang="en-US" sz="3200" dirty="0" smtClean="0"/>
              <a:t>Expand plans to include discharge needs and discharge education for families. </a:t>
            </a:r>
          </a:p>
          <a:p>
            <a:r>
              <a:rPr lang="en-US" sz="3200" dirty="0" smtClean="0"/>
              <a:t>Continue to work to be sure that you are communicating plans and changes in patient status to nursing and other support staff to ensure good team communication.</a:t>
            </a:r>
          </a:p>
          <a:p>
            <a:r>
              <a:rPr lang="en-US" sz="3200" dirty="0" smtClean="0"/>
              <a:t>Continue to keep an open mind for "can't miss" diagnoses even with the most common of chief complaints. </a:t>
            </a:r>
          </a:p>
          <a:p>
            <a:endParaRPr lang="en-US" dirty="0"/>
          </a:p>
        </p:txBody>
      </p:sp>
    </p:spTree>
    <p:extLst>
      <p:ext uri="{BB962C8B-B14F-4D97-AF65-F5344CB8AC3E}">
        <p14:creationId xmlns:p14="http://schemas.microsoft.com/office/powerpoint/2010/main" val="2804571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for Growth</a:t>
            </a:r>
            <a:endParaRPr lang="en-US" dirty="0"/>
          </a:p>
        </p:txBody>
      </p:sp>
      <p:sp>
        <p:nvSpPr>
          <p:cNvPr id="3" name="Content Placeholder 2"/>
          <p:cNvSpPr>
            <a:spLocks noGrp="1"/>
          </p:cNvSpPr>
          <p:nvPr>
            <p:ph idx="1"/>
          </p:nvPr>
        </p:nvSpPr>
        <p:spPr/>
        <p:txBody>
          <a:bodyPr/>
          <a:lstStyle/>
          <a:p>
            <a:r>
              <a:rPr lang="en-US" sz="3200" dirty="0" smtClean="0"/>
              <a:t>No specific concerns</a:t>
            </a:r>
            <a:endParaRPr lang="en-US" sz="3200" dirty="0"/>
          </a:p>
        </p:txBody>
      </p:sp>
    </p:spTree>
    <p:extLst>
      <p:ext uri="{BB962C8B-B14F-4D97-AF65-F5344CB8AC3E}">
        <p14:creationId xmlns:p14="http://schemas.microsoft.com/office/powerpoint/2010/main" val="4237721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Learning Objectives</a:t>
            </a:r>
            <a:endParaRPr lang="en-US" sz="4000" dirty="0"/>
          </a:p>
        </p:txBody>
      </p:sp>
      <p:sp>
        <p:nvSpPr>
          <p:cNvPr id="3" name="Content Placeholder 2"/>
          <p:cNvSpPr>
            <a:spLocks noGrp="1"/>
          </p:cNvSpPr>
          <p:nvPr>
            <p:ph idx="1"/>
          </p:nvPr>
        </p:nvSpPr>
        <p:spPr/>
        <p:txBody>
          <a:bodyPr/>
          <a:lstStyle/>
          <a:p>
            <a:r>
              <a:rPr lang="en-US" sz="3200" dirty="0" smtClean="0"/>
              <a:t>Describe how the Pediatrics grade is calculated</a:t>
            </a:r>
          </a:p>
          <a:p>
            <a:r>
              <a:rPr lang="en-US" sz="3200" dirty="0" smtClean="0"/>
              <a:t>Identify how comments are used to provide feedback and develop the MSPE text</a:t>
            </a:r>
          </a:p>
          <a:p>
            <a:r>
              <a:rPr lang="en-US" sz="3200" dirty="0" smtClean="0"/>
              <a:t>List some tips for completing various sections of the form</a:t>
            </a:r>
            <a:endParaRPr lang="en-US" sz="3200" dirty="0"/>
          </a:p>
        </p:txBody>
      </p:sp>
    </p:spTree>
    <p:extLst>
      <p:ext uri="{BB962C8B-B14F-4D97-AF65-F5344CB8AC3E}">
        <p14:creationId xmlns:p14="http://schemas.microsoft.com/office/powerpoint/2010/main" val="25386773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Areas for future work/growth: </a:t>
            </a:r>
            <a:br>
              <a:rPr lang="en-US" dirty="0" smtClean="0"/>
            </a:br>
            <a:endParaRPr lang="en-US" dirty="0"/>
          </a:p>
        </p:txBody>
      </p:sp>
      <p:sp>
        <p:nvSpPr>
          <p:cNvPr id="3" name="Content Placeholder 2"/>
          <p:cNvSpPr>
            <a:spLocks noGrp="1"/>
          </p:cNvSpPr>
          <p:nvPr>
            <p:ph sz="half" idx="1"/>
          </p:nvPr>
        </p:nvSpPr>
        <p:spPr>
          <a:xfrm>
            <a:off x="1082351" y="1763486"/>
            <a:ext cx="4318000" cy="4114800"/>
          </a:xfrm>
        </p:spPr>
        <p:txBody>
          <a:bodyPr>
            <a:normAutofit fontScale="70000" lnSpcReduction="20000"/>
          </a:bodyPr>
          <a:lstStyle/>
          <a:p>
            <a:r>
              <a:rPr lang="en-US" dirty="0" smtClean="0"/>
              <a:t>Continue to work on concise oral case presentations as tend to ramble at times.</a:t>
            </a:r>
          </a:p>
          <a:p>
            <a:r>
              <a:rPr lang="en-US" dirty="0" smtClean="0"/>
              <a:t>Also need to continue </a:t>
            </a:r>
            <a:r>
              <a:rPr lang="en-US" dirty="0" smtClean="0"/>
              <a:t>to work on </a:t>
            </a:r>
            <a:r>
              <a:rPr lang="en-US" dirty="0" smtClean="0"/>
              <a:t>development of differential diagnosis and plan even if wrong and move out of reporter mode to more interpreter role. </a:t>
            </a:r>
          </a:p>
          <a:p>
            <a:r>
              <a:rPr lang="en-US" dirty="0" smtClean="0"/>
              <a:t>Continue to work on engaging families and finding commonality to be able to reach patients at their level.</a:t>
            </a:r>
            <a:endParaRPr lang="en-US" dirty="0"/>
          </a:p>
        </p:txBody>
      </p:sp>
      <p:sp>
        <p:nvSpPr>
          <p:cNvPr id="6" name="Content Placeholder 5"/>
          <p:cNvSpPr>
            <a:spLocks noGrp="1"/>
          </p:cNvSpPr>
          <p:nvPr>
            <p:ph sz="half" idx="2"/>
          </p:nvPr>
        </p:nvSpPr>
        <p:spPr>
          <a:xfrm>
            <a:off x="7264400" y="1828799"/>
            <a:ext cx="4318000" cy="4433455"/>
          </a:xfrm>
        </p:spPr>
        <p:txBody>
          <a:bodyPr>
            <a:normAutofit fontScale="70000" lnSpcReduction="20000"/>
          </a:bodyPr>
          <a:lstStyle/>
          <a:p>
            <a:r>
              <a:rPr lang="en-US" dirty="0" smtClean="0">
                <a:solidFill>
                  <a:srgbClr val="0070C0"/>
                </a:solidFill>
              </a:rPr>
              <a:t>Continue </a:t>
            </a:r>
            <a:r>
              <a:rPr lang="en-US" dirty="0">
                <a:solidFill>
                  <a:srgbClr val="0070C0"/>
                </a:solidFill>
              </a:rPr>
              <a:t>to work on oral case presentations</a:t>
            </a:r>
            <a:r>
              <a:rPr lang="en-US" dirty="0"/>
              <a:t>, particularly in duration and summation of pertinent information.</a:t>
            </a:r>
          </a:p>
          <a:p>
            <a:r>
              <a:rPr lang="en-US" dirty="0" smtClean="0">
                <a:solidFill>
                  <a:srgbClr val="0070C0"/>
                </a:solidFill>
              </a:rPr>
              <a:t>Continue </a:t>
            </a:r>
            <a:r>
              <a:rPr lang="en-US" dirty="0">
                <a:solidFill>
                  <a:srgbClr val="0070C0"/>
                </a:solidFill>
              </a:rPr>
              <a:t>to work on development of broad differential diagnosis and plan even if wrong; Move out of reporter mode to more interpreter role.</a:t>
            </a:r>
          </a:p>
          <a:p>
            <a:r>
              <a:rPr lang="en-US" dirty="0" smtClean="0">
                <a:solidFill>
                  <a:srgbClr val="0070C0"/>
                </a:solidFill>
              </a:rPr>
              <a:t>Continue </a:t>
            </a:r>
            <a:r>
              <a:rPr lang="en-US" dirty="0">
                <a:solidFill>
                  <a:srgbClr val="0070C0"/>
                </a:solidFill>
              </a:rPr>
              <a:t>to work on engaging families and finding commonality to be able to reach patients at their level. </a:t>
            </a:r>
          </a:p>
          <a:p>
            <a:r>
              <a:rPr lang="en-US" dirty="0" smtClean="0"/>
              <a:t>Begin </a:t>
            </a:r>
            <a:r>
              <a:rPr lang="en-US" dirty="0"/>
              <a:t>to anticipate clinical changes and start to plan for possible worsening.</a:t>
            </a:r>
          </a:p>
          <a:p>
            <a:endParaRPr lang="en-US" dirty="0"/>
          </a:p>
        </p:txBody>
      </p:sp>
    </p:spTree>
    <p:extLst>
      <p:ext uri="{BB962C8B-B14F-4D97-AF65-F5344CB8AC3E}">
        <p14:creationId xmlns:p14="http://schemas.microsoft.com/office/powerpoint/2010/main" val="28471792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Tips</a:t>
            </a:r>
            <a:endParaRPr lang="en-US" dirty="0"/>
          </a:p>
        </p:txBody>
      </p:sp>
      <p:sp>
        <p:nvSpPr>
          <p:cNvPr id="6" name="Content Placeholder 5"/>
          <p:cNvSpPr>
            <a:spLocks noGrp="1"/>
          </p:cNvSpPr>
          <p:nvPr>
            <p:ph idx="1"/>
          </p:nvPr>
        </p:nvSpPr>
        <p:spPr/>
        <p:txBody>
          <a:bodyPr/>
          <a:lstStyle/>
          <a:p>
            <a:r>
              <a:rPr lang="en-US" sz="3200" dirty="0" smtClean="0"/>
              <a:t>Be specific and offer a suggestion</a:t>
            </a:r>
          </a:p>
          <a:p>
            <a:r>
              <a:rPr lang="en-US" sz="3200" dirty="0" smtClean="0"/>
              <a:t>Provide at least 2</a:t>
            </a:r>
          </a:p>
          <a:p>
            <a:r>
              <a:rPr lang="en-US" sz="3200" dirty="0" smtClean="0"/>
              <a:t>Everyone has something they can work on</a:t>
            </a:r>
          </a:p>
          <a:p>
            <a:r>
              <a:rPr lang="en-US" sz="3200" dirty="0" smtClean="0"/>
              <a:t>Avoid the generic “read more”</a:t>
            </a:r>
            <a:endParaRPr lang="en-US" sz="3200" dirty="0"/>
          </a:p>
        </p:txBody>
      </p:sp>
    </p:spTree>
    <p:extLst>
      <p:ext uri="{BB962C8B-B14F-4D97-AF65-F5344CB8AC3E}">
        <p14:creationId xmlns:p14="http://schemas.microsoft.com/office/powerpoint/2010/main" val="76472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lstStyle/>
          <a:p>
            <a:r>
              <a:rPr lang="en-US" sz="4000" dirty="0" smtClean="0"/>
              <a:t>MSPE</a:t>
            </a:r>
            <a:endParaRPr lang="en-US" sz="4000" dirty="0"/>
          </a:p>
        </p:txBody>
      </p:sp>
    </p:spTree>
    <p:extLst>
      <p:ext uri="{BB962C8B-B14F-4D97-AF65-F5344CB8AC3E}">
        <p14:creationId xmlns:p14="http://schemas.microsoft.com/office/powerpoint/2010/main" val="28253823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5" name="Content Placeholder 4"/>
          <p:cNvSpPr>
            <a:spLocks noGrp="1"/>
          </p:cNvSpPr>
          <p:nvPr>
            <p:ph idx="1"/>
          </p:nvPr>
        </p:nvSpPr>
        <p:spPr/>
        <p:txBody>
          <a:bodyPr/>
          <a:lstStyle/>
          <a:p>
            <a:r>
              <a:rPr lang="en-US" sz="3200" dirty="0" smtClean="0"/>
              <a:t>200-300 words</a:t>
            </a:r>
          </a:p>
          <a:p>
            <a:r>
              <a:rPr lang="en-US" sz="3200" dirty="0" smtClean="0"/>
              <a:t>Blended from inpatient and outpatient</a:t>
            </a:r>
          </a:p>
          <a:p>
            <a:r>
              <a:rPr lang="en-US" sz="3200" dirty="0" smtClean="0"/>
              <a:t>Summarizes student and reports grade and test score</a:t>
            </a:r>
          </a:p>
          <a:p>
            <a:endParaRPr lang="en-US" dirty="0"/>
          </a:p>
        </p:txBody>
      </p:sp>
    </p:spTree>
    <p:extLst>
      <p:ext uri="{BB962C8B-B14F-4D97-AF65-F5344CB8AC3E}">
        <p14:creationId xmlns:p14="http://schemas.microsoft.com/office/powerpoint/2010/main" val="28200347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of Interest</a:t>
            </a:r>
            <a:endParaRPr lang="en-US" dirty="0"/>
          </a:p>
        </p:txBody>
      </p:sp>
      <p:sp>
        <p:nvSpPr>
          <p:cNvPr id="5" name="Content Placeholder 4"/>
          <p:cNvSpPr>
            <a:spLocks noGrp="1"/>
          </p:cNvSpPr>
          <p:nvPr>
            <p:ph idx="1"/>
          </p:nvPr>
        </p:nvSpPr>
        <p:spPr/>
        <p:txBody>
          <a:bodyPr>
            <a:normAutofit/>
          </a:bodyPr>
          <a:lstStyle/>
          <a:p>
            <a:r>
              <a:rPr lang="en-US" dirty="0" smtClean="0"/>
              <a:t>Knowledge</a:t>
            </a:r>
            <a:endParaRPr lang="en-US" dirty="0"/>
          </a:p>
          <a:p>
            <a:r>
              <a:rPr lang="en-US" dirty="0"/>
              <a:t>H</a:t>
            </a:r>
            <a:r>
              <a:rPr lang="en-US" dirty="0" smtClean="0"/>
              <a:t>istory/PE </a:t>
            </a:r>
            <a:r>
              <a:rPr lang="en-US" dirty="0"/>
              <a:t>(data gathering)</a:t>
            </a:r>
          </a:p>
          <a:p>
            <a:r>
              <a:rPr lang="en-US" dirty="0"/>
              <a:t>P</a:t>
            </a:r>
            <a:r>
              <a:rPr lang="en-US" dirty="0" smtClean="0"/>
              <a:t>resentations/data </a:t>
            </a:r>
            <a:r>
              <a:rPr lang="en-US" dirty="0"/>
              <a:t>reporting (organizing data)</a:t>
            </a:r>
          </a:p>
          <a:p>
            <a:r>
              <a:rPr lang="en-US" dirty="0"/>
              <a:t>C</a:t>
            </a:r>
            <a:r>
              <a:rPr lang="en-US" dirty="0" smtClean="0"/>
              <a:t>linical </a:t>
            </a:r>
            <a:r>
              <a:rPr lang="en-US" dirty="0"/>
              <a:t>reasoning (interpreting data)</a:t>
            </a:r>
          </a:p>
          <a:p>
            <a:r>
              <a:rPr lang="en-US" dirty="0" smtClean="0"/>
              <a:t>DDx </a:t>
            </a:r>
            <a:r>
              <a:rPr lang="en-US" dirty="0"/>
              <a:t>and assessment and </a:t>
            </a:r>
            <a:r>
              <a:rPr lang="en-US" dirty="0" smtClean="0"/>
              <a:t>plan</a:t>
            </a:r>
          </a:p>
          <a:p>
            <a:r>
              <a:rPr lang="en-US" dirty="0"/>
              <a:t>R</a:t>
            </a:r>
            <a:r>
              <a:rPr lang="en-US" dirty="0" smtClean="0"/>
              <a:t>apport</a:t>
            </a:r>
            <a:endParaRPr lang="en-US" dirty="0"/>
          </a:p>
          <a:p>
            <a:r>
              <a:rPr lang="en-US" dirty="0"/>
              <a:t>T</a:t>
            </a:r>
            <a:r>
              <a:rPr lang="en-US" dirty="0" smtClean="0"/>
              <a:t>eamwork/professionalism</a:t>
            </a:r>
            <a:endParaRPr lang="en-US" dirty="0"/>
          </a:p>
          <a:p>
            <a:r>
              <a:rPr lang="en-US" dirty="0"/>
              <a:t>E</a:t>
            </a:r>
            <a:r>
              <a:rPr lang="en-US" dirty="0" smtClean="0"/>
              <a:t>ducational </a:t>
            </a:r>
            <a:r>
              <a:rPr lang="en-US" dirty="0"/>
              <a:t>attitudes</a:t>
            </a:r>
          </a:p>
          <a:p>
            <a:endParaRPr lang="en-US" dirty="0"/>
          </a:p>
        </p:txBody>
      </p:sp>
    </p:spTree>
    <p:extLst>
      <p:ext uri="{BB962C8B-B14F-4D97-AF65-F5344CB8AC3E}">
        <p14:creationId xmlns:p14="http://schemas.microsoft.com/office/powerpoint/2010/main" val="6018998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Shining Example</a:t>
            </a:r>
            <a:endParaRPr lang="en-US" dirty="0"/>
          </a:p>
        </p:txBody>
      </p:sp>
      <p:sp>
        <p:nvSpPr>
          <p:cNvPr id="3" name="Content Placeholder 2"/>
          <p:cNvSpPr>
            <a:spLocks noGrp="1"/>
          </p:cNvSpPr>
          <p:nvPr>
            <p:ph idx="1"/>
          </p:nvPr>
        </p:nvSpPr>
        <p:spPr>
          <a:xfrm>
            <a:off x="1884784" y="1754155"/>
            <a:ext cx="8839200" cy="4114800"/>
          </a:xfrm>
        </p:spPr>
        <p:txBody>
          <a:bodyPr>
            <a:normAutofit fontScale="70000" lnSpcReduction="20000"/>
          </a:bodyPr>
          <a:lstStyle/>
          <a:p>
            <a:r>
              <a:rPr lang="en-US" dirty="0" smtClean="0"/>
              <a:t>X is the brightest, most organized, most empathetic and kindest student doctor I have the pleasure to teach. He came to the rotation well read and prepared and while here continued to expand his </a:t>
            </a:r>
            <a:r>
              <a:rPr lang="en-US" b="1" dirty="0" smtClean="0"/>
              <a:t>knowledge base</a:t>
            </a:r>
            <a:r>
              <a:rPr lang="en-US" dirty="0" smtClean="0"/>
              <a:t>. During the rotation he </a:t>
            </a:r>
            <a:r>
              <a:rPr lang="en-US" b="1" dirty="0" smtClean="0"/>
              <a:t>researched</a:t>
            </a:r>
            <a:r>
              <a:rPr lang="en-US" dirty="0" smtClean="0"/>
              <a:t> assigned and unassigned topics and presented concise summaries to his preceptor. His </a:t>
            </a:r>
            <a:r>
              <a:rPr lang="en-US" b="1" dirty="0" smtClean="0"/>
              <a:t>case presentations</a:t>
            </a:r>
            <a:r>
              <a:rPr lang="en-US" dirty="0" smtClean="0"/>
              <a:t> were thorough, well organized and logical. His </a:t>
            </a:r>
            <a:r>
              <a:rPr lang="en-US" b="1" dirty="0" smtClean="0"/>
              <a:t>written notes </a:t>
            </a:r>
            <a:r>
              <a:rPr lang="en-US" dirty="0" smtClean="0"/>
              <a:t>were concise, well thought out with excellent </a:t>
            </a:r>
            <a:r>
              <a:rPr lang="en-US" b="1" dirty="0" smtClean="0"/>
              <a:t>differential diagnoses</a:t>
            </a:r>
            <a:r>
              <a:rPr lang="en-US" dirty="0" smtClean="0"/>
              <a:t> and easy to follow. He demonstrated a thorough </a:t>
            </a:r>
            <a:r>
              <a:rPr lang="en-US" b="1" dirty="0" smtClean="0"/>
              <a:t>understanding</a:t>
            </a:r>
            <a:r>
              <a:rPr lang="en-US" dirty="0" smtClean="0"/>
              <a:t>, beyond basic Pediatric principles of medicine, and was able to apply that knowledge to his patients. He was not satisfied with superficial answers, but dug deeper. His </a:t>
            </a:r>
            <a:r>
              <a:rPr lang="en-US" b="1" dirty="0" smtClean="0"/>
              <a:t>presentations</a:t>
            </a:r>
            <a:r>
              <a:rPr lang="en-US" dirty="0" smtClean="0"/>
              <a:t> informed the diagnostic decisions. His </a:t>
            </a:r>
            <a:r>
              <a:rPr lang="en-US" b="1" dirty="0" smtClean="0"/>
              <a:t>physical examination </a:t>
            </a:r>
            <a:r>
              <a:rPr lang="en-US" dirty="0" smtClean="0"/>
              <a:t>skills were smooth, thorough and complete. He was </a:t>
            </a:r>
            <a:r>
              <a:rPr lang="en-US" b="1" dirty="0" smtClean="0"/>
              <a:t>professional, compassionate, caring, and respectful </a:t>
            </a:r>
            <a:r>
              <a:rPr lang="en-US" dirty="0" smtClean="0"/>
              <a:t>in his interactions with patients and their parents. He had good </a:t>
            </a:r>
            <a:r>
              <a:rPr lang="en-US" b="1" dirty="0" smtClean="0"/>
              <a:t>rapport</a:t>
            </a:r>
            <a:r>
              <a:rPr lang="en-US" dirty="0" smtClean="0"/>
              <a:t> with the families, he was knowledgeable about the information in his patients' charts, their history, and always worked to develop a </a:t>
            </a:r>
            <a:r>
              <a:rPr lang="en-US" b="1" dirty="0" smtClean="0"/>
              <a:t>diagnosis and plan</a:t>
            </a:r>
            <a:r>
              <a:rPr lang="en-US" dirty="0" smtClean="0"/>
              <a:t>. X was </a:t>
            </a:r>
            <a:r>
              <a:rPr lang="en-US" b="1" dirty="0" smtClean="0"/>
              <a:t>dedicated to his responsibilities</a:t>
            </a:r>
            <a:r>
              <a:rPr lang="en-US" dirty="0" smtClean="0"/>
              <a:t> and was always on time and prepared. He was a pleasure to work with and was </a:t>
            </a:r>
            <a:r>
              <a:rPr lang="en-US" b="1" dirty="0" smtClean="0"/>
              <a:t>well received by clinic staff</a:t>
            </a:r>
            <a:r>
              <a:rPr lang="en-US" dirty="0" smtClean="0"/>
              <a:t>. He is above and beyond where we expect him to be at this time in his training. </a:t>
            </a:r>
            <a:r>
              <a:rPr lang="en-US" b="1" u="sng" dirty="0">
                <a:solidFill>
                  <a:schemeClr val="accent2">
                    <a:lumMod val="75000"/>
                  </a:schemeClr>
                </a:solidFill>
              </a:rPr>
              <a:t>The numerical clinical performance grade is </a:t>
            </a:r>
            <a:r>
              <a:rPr lang="en-US" b="1" u="sng" dirty="0" smtClean="0">
                <a:solidFill>
                  <a:schemeClr val="accent2">
                    <a:lumMod val="75000"/>
                  </a:schemeClr>
                </a:solidFill>
              </a:rPr>
              <a:t>4.75.</a:t>
            </a:r>
            <a:endParaRPr lang="en-US" b="1" u="sng" dirty="0">
              <a:solidFill>
                <a:schemeClr val="accent2">
                  <a:lumMod val="75000"/>
                </a:schemeClr>
              </a:solidFill>
            </a:endParaRPr>
          </a:p>
        </p:txBody>
      </p:sp>
    </p:spTree>
    <p:extLst>
      <p:ext uri="{BB962C8B-B14F-4D97-AF65-F5344CB8AC3E}">
        <p14:creationId xmlns:p14="http://schemas.microsoft.com/office/powerpoint/2010/main" val="14210756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there are fewer positives to say…..</a:t>
            </a:r>
            <a:endParaRPr lang="en-US" dirty="0"/>
          </a:p>
        </p:txBody>
      </p:sp>
      <p:sp>
        <p:nvSpPr>
          <p:cNvPr id="3" name="Content Placeholder 2"/>
          <p:cNvSpPr>
            <a:spLocks noGrp="1"/>
          </p:cNvSpPr>
          <p:nvPr>
            <p:ph idx="1"/>
          </p:nvPr>
        </p:nvSpPr>
        <p:spPr/>
        <p:txBody>
          <a:bodyPr/>
          <a:lstStyle/>
          <a:p>
            <a:r>
              <a:rPr lang="en-US" dirty="0"/>
              <a:t>Throughout his WRITE he improved his notes and presentations. Improved his ability to relate and interact with families and seemed </a:t>
            </a:r>
            <a:r>
              <a:rPr lang="en-US" dirty="0" smtClean="0"/>
              <a:t>much more </a:t>
            </a:r>
            <a:r>
              <a:rPr lang="en-US" dirty="0"/>
              <a:t>at ease with explain exam and assessment and plan. One preceptor wrote </a:t>
            </a:r>
            <a:r>
              <a:rPr lang="en-US" dirty="0" smtClean="0"/>
              <a:t>“</a:t>
            </a:r>
            <a:r>
              <a:rPr lang="en-US" dirty="0" smtClean="0"/>
              <a:t>XXX</a:t>
            </a:r>
            <a:r>
              <a:rPr lang="en-US" dirty="0" smtClean="0"/>
              <a:t> </a:t>
            </a:r>
            <a:r>
              <a:rPr lang="en-US" dirty="0"/>
              <a:t>is a pleasure to have as a learner. He </a:t>
            </a:r>
            <a:r>
              <a:rPr lang="en-US" dirty="0" smtClean="0"/>
              <a:t>easily integrates </a:t>
            </a:r>
            <a:r>
              <a:rPr lang="en-US" dirty="0"/>
              <a:t>into most pediatric visits and shows interest in </a:t>
            </a:r>
            <a:r>
              <a:rPr lang="en-US" dirty="0" smtClean="0"/>
              <a:t>learning."</a:t>
            </a:r>
            <a:endParaRPr lang="en-US" b="1" dirty="0"/>
          </a:p>
        </p:txBody>
      </p:sp>
    </p:spTree>
    <p:extLst>
      <p:ext uri="{BB962C8B-B14F-4D97-AF65-F5344CB8AC3E}">
        <p14:creationId xmlns:p14="http://schemas.microsoft.com/office/powerpoint/2010/main" val="14873101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a:t>
            </a:r>
            <a:endParaRPr lang="en-US" dirty="0"/>
          </a:p>
        </p:txBody>
      </p:sp>
      <p:sp>
        <p:nvSpPr>
          <p:cNvPr id="3" name="Content Placeholder 2"/>
          <p:cNvSpPr>
            <a:spLocks noGrp="1"/>
          </p:cNvSpPr>
          <p:nvPr>
            <p:ph idx="1"/>
          </p:nvPr>
        </p:nvSpPr>
        <p:spPr/>
        <p:txBody>
          <a:bodyPr/>
          <a:lstStyle/>
          <a:p>
            <a:r>
              <a:rPr lang="en-US" dirty="0" smtClean="0"/>
              <a:t>Provide at least 100 words</a:t>
            </a:r>
          </a:p>
          <a:p>
            <a:r>
              <a:rPr lang="en-US" dirty="0" smtClean="0"/>
              <a:t>Tell the story of a specific cases or patient interactions that were memorable and why</a:t>
            </a:r>
          </a:p>
          <a:p>
            <a:r>
              <a:rPr lang="en-US" dirty="0" smtClean="0"/>
              <a:t>Comment on areas that student is above average compared to peers</a:t>
            </a:r>
          </a:p>
          <a:p>
            <a:r>
              <a:rPr lang="en-US" dirty="0" smtClean="0"/>
              <a:t>Comment on trajectory when improvements were primary focus</a:t>
            </a:r>
          </a:p>
          <a:p>
            <a:r>
              <a:rPr lang="en-US" dirty="0" smtClean="0"/>
              <a:t>Highlight where student really shined</a:t>
            </a:r>
          </a:p>
          <a:p>
            <a:endParaRPr lang="en-US" dirty="0"/>
          </a:p>
        </p:txBody>
      </p:sp>
    </p:spTree>
    <p:extLst>
      <p:ext uri="{BB962C8B-B14F-4D97-AF65-F5344CB8AC3E}">
        <p14:creationId xmlns:p14="http://schemas.microsoft.com/office/powerpoint/2010/main" val="28072078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those other boxes?</a:t>
            </a:r>
          </a:p>
        </p:txBody>
      </p:sp>
      <p:pic>
        <p:nvPicPr>
          <p:cNvPr id="4" name="Content Placeholder 3"/>
          <p:cNvPicPr>
            <a:picLocks noGrp="1" noChangeAspect="1"/>
          </p:cNvPicPr>
          <p:nvPr>
            <p:ph idx="1"/>
          </p:nvPr>
        </p:nvPicPr>
        <p:blipFill rotWithShape="1">
          <a:blip r:embed="rId2"/>
          <a:srcRect l="1037" t="39865" r="88777" b="47088"/>
          <a:stretch/>
        </p:blipFill>
        <p:spPr>
          <a:xfrm>
            <a:off x="6011333" y="1709137"/>
            <a:ext cx="4343401" cy="1668838"/>
          </a:xfrm>
          <a:prstGeom prst="rect">
            <a:avLst/>
          </a:prstGeom>
        </p:spPr>
      </p:pic>
      <p:pic>
        <p:nvPicPr>
          <p:cNvPr id="5" name="Picture 4"/>
          <p:cNvPicPr>
            <a:picLocks noChangeAspect="1"/>
          </p:cNvPicPr>
          <p:nvPr/>
        </p:nvPicPr>
        <p:blipFill rotWithShape="1">
          <a:blip r:embed="rId3"/>
          <a:srcRect l="1236" t="31067" r="75457" b="42622"/>
          <a:stretch/>
        </p:blipFill>
        <p:spPr>
          <a:xfrm>
            <a:off x="886968" y="3410712"/>
            <a:ext cx="7991856" cy="2706624"/>
          </a:xfrm>
          <a:prstGeom prst="rect">
            <a:avLst/>
          </a:prstGeom>
        </p:spPr>
      </p:pic>
    </p:spTree>
    <p:extLst>
      <p:ext uri="{BB962C8B-B14F-4D97-AF65-F5344CB8AC3E}">
        <p14:creationId xmlns:p14="http://schemas.microsoft.com/office/powerpoint/2010/main" val="37622481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 answer is……</a:t>
            </a:r>
            <a:endParaRPr lang="en-US" dirty="0"/>
          </a:p>
        </p:txBody>
      </p:sp>
      <p:sp>
        <p:nvSpPr>
          <p:cNvPr id="3" name="Content Placeholder 2"/>
          <p:cNvSpPr>
            <a:spLocks noGrp="1"/>
          </p:cNvSpPr>
          <p:nvPr>
            <p:ph idx="1"/>
          </p:nvPr>
        </p:nvSpPr>
        <p:spPr/>
        <p:txBody>
          <a:bodyPr/>
          <a:lstStyle/>
          <a:p>
            <a:r>
              <a:rPr lang="en-US" dirty="0" smtClean="0"/>
              <a:t>Credits</a:t>
            </a:r>
          </a:p>
          <a:p>
            <a:r>
              <a:rPr lang="en-US" dirty="0" smtClean="0"/>
              <a:t>Student number</a:t>
            </a:r>
          </a:p>
          <a:p>
            <a:r>
              <a:rPr lang="en-US" dirty="0" smtClean="0"/>
              <a:t>Bioethical Component</a:t>
            </a:r>
          </a:p>
          <a:p>
            <a:r>
              <a:rPr lang="en-US" dirty="0" smtClean="0"/>
              <a:t>Final Examination Grade</a:t>
            </a:r>
          </a:p>
          <a:p>
            <a:r>
              <a:rPr lang="en-US" dirty="0" smtClean="0"/>
              <a:t>Mini-CEX</a:t>
            </a:r>
            <a:endParaRPr lang="en-US" dirty="0"/>
          </a:p>
        </p:txBody>
      </p:sp>
      <p:cxnSp>
        <p:nvCxnSpPr>
          <p:cNvPr id="5" name="Straight Arrow Connector 4"/>
          <p:cNvCxnSpPr/>
          <p:nvPr/>
        </p:nvCxnSpPr>
        <p:spPr bwMode="auto">
          <a:xfrm>
            <a:off x="5404104" y="2258568"/>
            <a:ext cx="1929384" cy="0"/>
          </a:xfrm>
          <a:prstGeom prst="straightConnector1">
            <a:avLst/>
          </a:prstGeom>
          <a:ln w="38100">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580376" y="2048256"/>
            <a:ext cx="2926080" cy="461665"/>
          </a:xfrm>
          <a:prstGeom prst="rect">
            <a:avLst/>
          </a:prstGeom>
          <a:noFill/>
        </p:spPr>
        <p:txBody>
          <a:bodyPr wrap="square" rtlCol="0">
            <a:spAutoFit/>
          </a:bodyPr>
          <a:lstStyle/>
          <a:p>
            <a:r>
              <a:rPr lang="en-US" dirty="0" smtClean="0">
                <a:solidFill>
                  <a:schemeClr val="bg2"/>
                </a:solidFill>
              </a:rPr>
              <a:t>Unknown</a:t>
            </a:r>
            <a:endParaRPr lang="en-US" dirty="0">
              <a:solidFill>
                <a:schemeClr val="bg2"/>
              </a:solidFill>
            </a:endParaRPr>
          </a:p>
        </p:txBody>
      </p:sp>
      <p:cxnSp>
        <p:nvCxnSpPr>
          <p:cNvPr id="7" name="Straight Arrow Connector 6"/>
          <p:cNvCxnSpPr/>
          <p:nvPr/>
        </p:nvCxnSpPr>
        <p:spPr bwMode="auto">
          <a:xfrm>
            <a:off x="6580632" y="3142488"/>
            <a:ext cx="1929384" cy="0"/>
          </a:xfrm>
          <a:prstGeom prst="straightConnector1">
            <a:avLst/>
          </a:prstGeom>
          <a:ln w="38100">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674608" y="2913888"/>
            <a:ext cx="2926080" cy="461665"/>
          </a:xfrm>
          <a:prstGeom prst="rect">
            <a:avLst/>
          </a:prstGeom>
          <a:noFill/>
        </p:spPr>
        <p:txBody>
          <a:bodyPr wrap="square" rtlCol="0">
            <a:spAutoFit/>
          </a:bodyPr>
          <a:lstStyle/>
          <a:p>
            <a:r>
              <a:rPr lang="en-US" dirty="0" smtClean="0">
                <a:solidFill>
                  <a:schemeClr val="bg2"/>
                </a:solidFill>
              </a:rPr>
              <a:t>NA</a:t>
            </a:r>
            <a:endParaRPr lang="en-US" dirty="0">
              <a:solidFill>
                <a:schemeClr val="bg2"/>
              </a:solidFill>
            </a:endParaRPr>
          </a:p>
        </p:txBody>
      </p:sp>
      <p:cxnSp>
        <p:nvCxnSpPr>
          <p:cNvPr id="9" name="Straight Arrow Connector 8"/>
          <p:cNvCxnSpPr/>
          <p:nvPr/>
        </p:nvCxnSpPr>
        <p:spPr bwMode="auto">
          <a:xfrm>
            <a:off x="4657344" y="3816096"/>
            <a:ext cx="1929384" cy="0"/>
          </a:xfrm>
          <a:prstGeom prst="straightConnector1">
            <a:avLst/>
          </a:prstGeom>
          <a:ln w="38100">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42176" y="3587496"/>
            <a:ext cx="2926080" cy="461665"/>
          </a:xfrm>
          <a:prstGeom prst="rect">
            <a:avLst/>
          </a:prstGeom>
          <a:noFill/>
        </p:spPr>
        <p:txBody>
          <a:bodyPr wrap="square" rtlCol="0">
            <a:spAutoFit/>
          </a:bodyPr>
          <a:lstStyle/>
          <a:p>
            <a:r>
              <a:rPr lang="en-US" dirty="0" smtClean="0">
                <a:solidFill>
                  <a:schemeClr val="bg2"/>
                </a:solidFill>
              </a:rPr>
              <a:t>Completed</a:t>
            </a:r>
            <a:endParaRPr lang="en-US" dirty="0">
              <a:solidFill>
                <a:schemeClr val="bg2"/>
              </a:solidFill>
            </a:endParaRPr>
          </a:p>
        </p:txBody>
      </p:sp>
    </p:spTree>
    <p:extLst>
      <p:ext uri="{BB962C8B-B14F-4D97-AF65-F5344CB8AC3E}">
        <p14:creationId xmlns:p14="http://schemas.microsoft.com/office/powerpoint/2010/main" val="163980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The Making of a Grade</a:t>
            </a:r>
            <a:endParaRPr lang="en-US" sz="4000" dirty="0"/>
          </a:p>
        </p:txBody>
      </p:sp>
      <p:sp>
        <p:nvSpPr>
          <p:cNvPr id="5" name="Rounded Rectangle 4"/>
          <p:cNvSpPr/>
          <p:nvPr/>
        </p:nvSpPr>
        <p:spPr>
          <a:xfrm>
            <a:off x="850392" y="1828800"/>
            <a:ext cx="4361688" cy="108813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6" name="TextBox 5"/>
          <p:cNvSpPr txBox="1"/>
          <p:nvPr/>
        </p:nvSpPr>
        <p:spPr>
          <a:xfrm>
            <a:off x="850392" y="2084832"/>
            <a:ext cx="4425696" cy="523220"/>
          </a:xfrm>
          <a:prstGeom prst="rect">
            <a:avLst/>
          </a:prstGeom>
          <a:noFill/>
        </p:spPr>
        <p:txBody>
          <a:bodyPr wrap="square" rtlCol="0">
            <a:spAutoFit/>
          </a:bodyPr>
          <a:lstStyle/>
          <a:p>
            <a:r>
              <a:rPr lang="en-US" sz="2800" dirty="0" smtClean="0"/>
              <a:t>WRITE “numerical grade”</a:t>
            </a:r>
            <a:endParaRPr lang="en-US" sz="2800" dirty="0"/>
          </a:p>
        </p:txBody>
      </p:sp>
      <p:sp>
        <p:nvSpPr>
          <p:cNvPr id="8" name="Rounded Rectangle 7"/>
          <p:cNvSpPr/>
          <p:nvPr/>
        </p:nvSpPr>
        <p:spPr>
          <a:xfrm>
            <a:off x="6982968" y="1825752"/>
            <a:ext cx="4361688" cy="108813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9" name="TextBox 8"/>
          <p:cNvSpPr txBox="1"/>
          <p:nvPr/>
        </p:nvSpPr>
        <p:spPr>
          <a:xfrm>
            <a:off x="7056120" y="2118360"/>
            <a:ext cx="4425696" cy="523220"/>
          </a:xfrm>
          <a:prstGeom prst="rect">
            <a:avLst/>
          </a:prstGeom>
          <a:noFill/>
        </p:spPr>
        <p:txBody>
          <a:bodyPr wrap="square" rtlCol="0">
            <a:spAutoFit/>
          </a:bodyPr>
          <a:lstStyle/>
          <a:p>
            <a:r>
              <a:rPr lang="en-US" sz="2800" dirty="0" smtClean="0"/>
              <a:t>Inpt “numerical grade”</a:t>
            </a:r>
            <a:endParaRPr lang="en-US" sz="2800" dirty="0"/>
          </a:p>
        </p:txBody>
      </p:sp>
      <p:sp>
        <p:nvSpPr>
          <p:cNvPr id="10" name="Rounded Rectangle 9"/>
          <p:cNvSpPr/>
          <p:nvPr/>
        </p:nvSpPr>
        <p:spPr>
          <a:xfrm>
            <a:off x="4270248" y="3639312"/>
            <a:ext cx="3425952" cy="1399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a:off x="3044952" y="3072384"/>
            <a:ext cx="2468880" cy="45720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656832" y="3081528"/>
            <a:ext cx="2468880" cy="45720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089904" y="5038344"/>
            <a:ext cx="0" cy="749808"/>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4943856" y="5870170"/>
            <a:ext cx="2389632" cy="87782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8" name="TextBox 17"/>
          <p:cNvSpPr txBox="1"/>
          <p:nvPr/>
        </p:nvSpPr>
        <p:spPr>
          <a:xfrm>
            <a:off x="5276088" y="5840562"/>
            <a:ext cx="1780032" cy="923330"/>
          </a:xfrm>
          <a:prstGeom prst="rect">
            <a:avLst/>
          </a:prstGeom>
          <a:noFill/>
        </p:spPr>
        <p:txBody>
          <a:bodyPr wrap="square" rtlCol="0">
            <a:spAutoFit/>
          </a:bodyPr>
          <a:lstStyle/>
          <a:p>
            <a:pPr algn="ctr"/>
            <a:r>
              <a:rPr lang="en-US" sz="1800" dirty="0" smtClean="0"/>
              <a:t>Fail, Pass, High Pass, Honors</a:t>
            </a:r>
            <a:endParaRPr lang="en-US" sz="1800" dirty="0"/>
          </a:p>
        </p:txBody>
      </p:sp>
      <p:pic>
        <p:nvPicPr>
          <p:cNvPr id="19" name="Picture 18"/>
          <p:cNvPicPr>
            <a:picLocks noChangeAspect="1"/>
          </p:cNvPicPr>
          <p:nvPr/>
        </p:nvPicPr>
        <p:blipFill>
          <a:blip r:embed="rId2"/>
          <a:stretch>
            <a:fillRect/>
          </a:stretch>
        </p:blipFill>
        <p:spPr>
          <a:xfrm>
            <a:off x="4028503" y="3621024"/>
            <a:ext cx="1647825" cy="1762125"/>
          </a:xfrm>
          <a:prstGeom prst="rect">
            <a:avLst/>
          </a:prstGeom>
        </p:spPr>
      </p:pic>
      <p:pic>
        <p:nvPicPr>
          <p:cNvPr id="20" name="Picture 19"/>
          <p:cNvPicPr>
            <a:picLocks noChangeAspect="1"/>
          </p:cNvPicPr>
          <p:nvPr/>
        </p:nvPicPr>
        <p:blipFill>
          <a:blip r:embed="rId3"/>
          <a:stretch>
            <a:fillRect/>
          </a:stretch>
        </p:blipFill>
        <p:spPr>
          <a:xfrm>
            <a:off x="6458712" y="3602735"/>
            <a:ext cx="1666875" cy="1762125"/>
          </a:xfrm>
          <a:prstGeom prst="rect">
            <a:avLst/>
          </a:prstGeom>
        </p:spPr>
      </p:pic>
    </p:spTree>
    <p:extLst>
      <p:ext uri="{BB962C8B-B14F-4D97-AF65-F5344CB8AC3E}">
        <p14:creationId xmlns:p14="http://schemas.microsoft.com/office/powerpoint/2010/main" val="5276686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Deadlines</a:t>
            </a:r>
            <a:endParaRPr lang="en-US" dirty="0"/>
          </a:p>
        </p:txBody>
      </p:sp>
      <p:pic>
        <p:nvPicPr>
          <p:cNvPr id="4" name="Content Placeholder 3"/>
          <p:cNvPicPr>
            <a:picLocks noGrp="1" noChangeAspect="1"/>
          </p:cNvPicPr>
          <p:nvPr>
            <p:ph idx="1"/>
          </p:nvPr>
        </p:nvPicPr>
        <p:blipFill>
          <a:blip r:embed="rId3"/>
          <a:stretch>
            <a:fillRect/>
          </a:stretch>
        </p:blipFill>
        <p:spPr>
          <a:xfrm>
            <a:off x="3649462" y="1066800"/>
            <a:ext cx="4893076" cy="5039869"/>
          </a:xfrm>
          <a:prstGeom prst="rect">
            <a:avLst/>
          </a:prstGeom>
        </p:spPr>
      </p:pic>
      <p:sp>
        <p:nvSpPr>
          <p:cNvPr id="5" name="Rectangle 4"/>
          <p:cNvSpPr/>
          <p:nvPr/>
        </p:nvSpPr>
        <p:spPr bwMode="auto">
          <a:xfrm>
            <a:off x="6629400" y="4855464"/>
            <a:ext cx="1929384"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charset="0"/>
              <a:ea typeface="Geneva" pitchFamily="28" charset="-128"/>
            </a:endParaRPr>
          </a:p>
        </p:txBody>
      </p:sp>
    </p:spTree>
    <p:extLst>
      <p:ext uri="{BB962C8B-B14F-4D97-AF65-F5344CB8AC3E}">
        <p14:creationId xmlns:p14="http://schemas.microsoft.com/office/powerpoint/2010/main" val="34727798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714959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Grading Rubric</a:t>
            </a:r>
            <a:endParaRPr lang="en-US" sz="4000" dirty="0"/>
          </a:p>
        </p:txBody>
      </p:sp>
      <p:pic>
        <p:nvPicPr>
          <p:cNvPr id="3" name="Picture 2"/>
          <p:cNvPicPr>
            <a:picLocks noChangeAspect="1"/>
          </p:cNvPicPr>
          <p:nvPr/>
        </p:nvPicPr>
        <p:blipFill>
          <a:blip r:embed="rId2"/>
          <a:stretch>
            <a:fillRect/>
          </a:stretch>
        </p:blipFill>
        <p:spPr>
          <a:xfrm>
            <a:off x="515845" y="2640036"/>
            <a:ext cx="11160311" cy="2824329"/>
          </a:xfrm>
          <a:prstGeom prst="rect">
            <a:avLst/>
          </a:prstGeom>
        </p:spPr>
      </p:pic>
    </p:spTree>
    <p:extLst>
      <p:ext uri="{BB962C8B-B14F-4D97-AF65-F5344CB8AC3E}">
        <p14:creationId xmlns:p14="http://schemas.microsoft.com/office/powerpoint/2010/main" val="3674142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Inpatient</a:t>
            </a:r>
            <a:endParaRPr lang="en-US" sz="4000" dirty="0"/>
          </a:p>
        </p:txBody>
      </p:sp>
      <p:pic>
        <p:nvPicPr>
          <p:cNvPr id="3" name="Picture 2"/>
          <p:cNvPicPr>
            <a:picLocks noChangeAspect="1"/>
          </p:cNvPicPr>
          <p:nvPr/>
        </p:nvPicPr>
        <p:blipFill rotWithShape="1">
          <a:blip r:embed="rId3"/>
          <a:srcRect l="1748" t="30068" r="66222" b="44149"/>
          <a:stretch/>
        </p:blipFill>
        <p:spPr>
          <a:xfrm>
            <a:off x="79716" y="2010728"/>
            <a:ext cx="11957824" cy="3447963"/>
          </a:xfrm>
          <a:prstGeom prst="rect">
            <a:avLst/>
          </a:prstGeom>
        </p:spPr>
      </p:pic>
    </p:spTree>
    <p:extLst>
      <p:ext uri="{BB962C8B-B14F-4D97-AF65-F5344CB8AC3E}">
        <p14:creationId xmlns:p14="http://schemas.microsoft.com/office/powerpoint/2010/main" val="738965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Non-WRITE Example</a:t>
            </a:r>
            <a:endParaRPr lang="en-US" sz="4000" dirty="0"/>
          </a:p>
        </p:txBody>
      </p:sp>
      <p:pic>
        <p:nvPicPr>
          <p:cNvPr id="3" name="Picture 2"/>
          <p:cNvPicPr>
            <a:picLocks noChangeAspect="1"/>
          </p:cNvPicPr>
          <p:nvPr/>
        </p:nvPicPr>
        <p:blipFill>
          <a:blip r:embed="rId3"/>
          <a:stretch>
            <a:fillRect/>
          </a:stretch>
        </p:blipFill>
        <p:spPr>
          <a:xfrm>
            <a:off x="630737" y="1894028"/>
            <a:ext cx="10930527" cy="3900630"/>
          </a:xfrm>
          <a:prstGeom prst="rect">
            <a:avLst/>
          </a:prstGeom>
        </p:spPr>
      </p:pic>
    </p:spTree>
    <p:extLst>
      <p:ext uri="{BB962C8B-B14F-4D97-AF65-F5344CB8AC3E}">
        <p14:creationId xmlns:p14="http://schemas.microsoft.com/office/powerpoint/2010/main" val="1620961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WRITE Numerical Grade</a:t>
            </a:r>
            <a:endParaRPr lang="en-US" sz="4000" dirty="0"/>
          </a:p>
        </p:txBody>
      </p:sp>
      <p:pic>
        <p:nvPicPr>
          <p:cNvPr id="3" name="Picture 2"/>
          <p:cNvPicPr>
            <a:picLocks noChangeAspect="1"/>
          </p:cNvPicPr>
          <p:nvPr/>
        </p:nvPicPr>
        <p:blipFill>
          <a:blip r:embed="rId2"/>
          <a:stretch>
            <a:fillRect/>
          </a:stretch>
        </p:blipFill>
        <p:spPr>
          <a:xfrm>
            <a:off x="2410928" y="1830600"/>
            <a:ext cx="7370144" cy="3196800"/>
          </a:xfrm>
          <a:prstGeom prst="rect">
            <a:avLst/>
          </a:prstGeom>
        </p:spPr>
      </p:pic>
    </p:spTree>
    <p:extLst>
      <p:ext uri="{BB962C8B-B14F-4D97-AF65-F5344CB8AC3E}">
        <p14:creationId xmlns:p14="http://schemas.microsoft.com/office/powerpoint/2010/main" val="2436658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WRITE Example</a:t>
            </a:r>
            <a:endParaRPr lang="en-US" sz="4000" dirty="0"/>
          </a:p>
        </p:txBody>
      </p:sp>
      <p:pic>
        <p:nvPicPr>
          <p:cNvPr id="5" name="Picture 4"/>
          <p:cNvPicPr>
            <a:picLocks noChangeAspect="1"/>
          </p:cNvPicPr>
          <p:nvPr/>
        </p:nvPicPr>
        <p:blipFill>
          <a:blip r:embed="rId3"/>
          <a:stretch>
            <a:fillRect/>
          </a:stretch>
        </p:blipFill>
        <p:spPr>
          <a:xfrm>
            <a:off x="1145418" y="1676400"/>
            <a:ext cx="9955763" cy="4381114"/>
          </a:xfrm>
          <a:prstGeom prst="rect">
            <a:avLst/>
          </a:prstGeom>
        </p:spPr>
      </p:pic>
    </p:spTree>
    <p:extLst>
      <p:ext uri="{BB962C8B-B14F-4D97-AF65-F5344CB8AC3E}">
        <p14:creationId xmlns:p14="http://schemas.microsoft.com/office/powerpoint/2010/main" val="3147889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Meanwhile……</a:t>
            </a:r>
            <a:endParaRPr lang="en-US" sz="4000" dirty="0"/>
          </a:p>
        </p:txBody>
      </p:sp>
      <p:sp>
        <p:nvSpPr>
          <p:cNvPr id="3" name="Rectangle 2"/>
          <p:cNvSpPr/>
          <p:nvPr/>
        </p:nvSpPr>
        <p:spPr>
          <a:xfrm>
            <a:off x="1707613" y="1762180"/>
            <a:ext cx="9331287" cy="4031873"/>
          </a:xfrm>
          <a:prstGeom prst="rect">
            <a:avLst/>
          </a:prstGeom>
        </p:spPr>
        <p:txBody>
          <a:bodyPr wrap="square">
            <a:spAutoFit/>
          </a:bodyPr>
          <a:lstStyle/>
          <a:p>
            <a:r>
              <a:rPr lang="en-US" sz="3200" dirty="0" smtClean="0">
                <a:solidFill>
                  <a:schemeClr val="tx1"/>
                </a:solidFill>
              </a:rPr>
              <a:t>XX has consistently performed above average in medical knowledge, data gathering and synthesizing. He is dedicated and has an outstanding work ethic. He is consistently reliable, compassionate, and has shown excellent growth throughout his TRUST clerkship. He is a pleasure to teach and a great team member. Numerical grade- 4.48.</a:t>
            </a:r>
            <a:endParaRPr lang="en-US" sz="3200" dirty="0">
              <a:solidFill>
                <a:schemeClr val="tx1"/>
              </a:solidFill>
            </a:endParaRPr>
          </a:p>
        </p:txBody>
      </p:sp>
    </p:spTree>
    <p:extLst>
      <p:ext uri="{BB962C8B-B14F-4D97-AF65-F5344CB8AC3E}">
        <p14:creationId xmlns:p14="http://schemas.microsoft.com/office/powerpoint/2010/main" val="2426632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Childrens_high_end_template">
  <a:themeElements>
    <a:clrScheme name="Childrens_high_end_template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fontScheme name="Childrens_high_end_template">
      <a:majorFont>
        <a:latin typeface="Arial"/>
        <a:ea typeface="Geneva"/>
        <a:cs typeface=""/>
      </a:majorFont>
      <a:minorFont>
        <a:latin typeface="Arial"/>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spDef>
    <a:ln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lnDef>
  </a:objectDefaults>
  <a:extraClrSchemeLst>
    <a:extraClrScheme>
      <a:clrScheme name="Childrens_high_end_template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Custom Design">
  <a:themeElements>
    <a:clrScheme name="3_Custom Design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spDef>
    <a:ln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lnDef>
  </a:objectDefaults>
  <a:extraClrSchemeLst>
    <a:extraClrScheme>
      <a:clrScheme name="3_Custom Design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Custom Design">
  <a:themeElements>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spDef>
    <a:ln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lnDef>
  </a:objectDefaults>
  <a:extraClrSchemeLst>
    <a:extraClrScheme>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Custom Design">
  <a:themeElements>
    <a:clrScheme name="9_Custom Design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fontScheme name="9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spDef>
    <a:ln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lnDef>
  </a:objectDefaults>
  <a:extraClrSchemeLst>
    <a:extraClrScheme>
      <a:clrScheme name="9_Custom Design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Custom Design">
  <a:themeElements>
    <a:clrScheme name="10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spDef>
    <a:ln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lnDef>
  </a:objectDefaults>
  <a:extraClrSchemeLst>
    <a:extraClrScheme>
      <a:clrScheme name="10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1_Custom Design">
  <a:themeElements>
    <a:clrScheme name="11_Custom Design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fontScheme name="1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spDef>
    <a:ln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lnDef>
  </a:objectDefaults>
  <a:extraClrSchemeLst>
    <a:extraClrScheme>
      <a:clrScheme name="11_Custom Design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Custom Design">
  <a:themeElements>
    <a:clrScheme name="1_Custom Design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spDef>
    <a:ln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lnDef>
  </a:objectDefaults>
  <a:extraClrSchemeLst>
    <a:extraClrScheme>
      <a:clrScheme name="1_Custom Design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Custom Design">
  <a:themeElements>
    <a:clrScheme name="5_Custom Design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fontScheme name="5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spDef>
    <a:ln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lnDef>
  </a:objectDefaults>
  <a:extraClrSchemeLst>
    <a:extraClrScheme>
      <a:clrScheme name="5_Custom Design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Custom Design">
  <a:themeElements>
    <a:clrScheme name="6_Custom Design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fontScheme name="6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spDef>
    <a:ln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lnDef>
  </a:objectDefaults>
  <a:extraClrSchemeLst>
    <a:extraClrScheme>
      <a:clrScheme name="6_Custom Design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Custom Design">
  <a:themeElements>
    <a:clrScheme name="7_Custom Design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fontScheme name="7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spDef>
    <a:ln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lnDef>
  </a:objectDefaults>
  <a:extraClrSchemeLst>
    <a:extraClrScheme>
      <a:clrScheme name="7_Custom Design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2_Custom Design">
  <a:themeElements>
    <a:clrScheme name="1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spDef>
    <a:ln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lnDef>
  </a:objectDefaults>
  <a:extraClrSchemeLst>
    <a:extraClrScheme>
      <a:clrScheme name="1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3_Custom Design">
  <a:themeElements>
    <a:clrScheme name="13_Custom Design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fontScheme name="1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spDef>
    <a:ln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lnDef>
  </a:objectDefaults>
  <a:extraClrSchemeLst>
    <a:extraClrScheme>
      <a:clrScheme name="13_Custom Design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spDef>
    <a:ln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Custom Design">
  <a:themeElements>
    <a:clrScheme name="2_Custom Design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spDef>
    <a:ln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lnDef>
  </a:objectDefaults>
  <a:extraClrSchemeLst>
    <a:extraClrScheme>
      <a:clrScheme name="2_Custom Design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spDef>
    <a:ln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lnDef>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PowerPoint SCH-UW TEMPLATE</Template>
  <TotalTime>493</TotalTime>
  <Words>1151</Words>
  <Application>Microsoft Office PowerPoint</Application>
  <PresentationFormat>Widescreen</PresentationFormat>
  <Paragraphs>140</Paragraphs>
  <Slides>31</Slides>
  <Notes>6</Notes>
  <HiddenSlides>0</HiddenSlides>
  <MMClips>0</MMClips>
  <ScaleCrop>false</ScaleCrop>
  <HeadingPairs>
    <vt:vector size="6" baseType="variant">
      <vt:variant>
        <vt:lpstr>Fonts Used</vt:lpstr>
      </vt:variant>
      <vt:variant>
        <vt:i4>3</vt:i4>
      </vt:variant>
      <vt:variant>
        <vt:lpstr>Theme</vt:lpstr>
      </vt:variant>
      <vt:variant>
        <vt:i4>15</vt:i4>
      </vt:variant>
      <vt:variant>
        <vt:lpstr>Slide Titles</vt:lpstr>
      </vt:variant>
      <vt:variant>
        <vt:i4>31</vt:i4>
      </vt:variant>
    </vt:vector>
  </HeadingPairs>
  <TitlesOfParts>
    <vt:vector size="49" baseType="lpstr">
      <vt:lpstr>Arial</vt:lpstr>
      <vt:lpstr>Calibri</vt:lpstr>
      <vt:lpstr>Geneva</vt:lpstr>
      <vt:lpstr>Childrens_high_end_template</vt:lpstr>
      <vt:lpstr>5_Custom Design</vt:lpstr>
      <vt:lpstr>6_Custom Design</vt:lpstr>
      <vt:lpstr>7_Custom Design</vt:lpstr>
      <vt:lpstr>12_Custom Design</vt:lpstr>
      <vt:lpstr>13_Custom Design</vt:lpstr>
      <vt:lpstr>Custom Design</vt:lpstr>
      <vt:lpstr>2_Custom Design</vt:lpstr>
      <vt:lpstr>4_Custom Design</vt:lpstr>
      <vt:lpstr>3_Custom Design</vt:lpstr>
      <vt:lpstr>8_Custom Design</vt:lpstr>
      <vt:lpstr>9_Custom Design</vt:lpstr>
      <vt:lpstr>10_Custom Design</vt:lpstr>
      <vt:lpstr>11_Custom Design</vt:lpstr>
      <vt:lpstr>1_Custom Design</vt:lpstr>
      <vt:lpstr>The Pediatric Clerkship</vt:lpstr>
      <vt:lpstr>Learning Objectives</vt:lpstr>
      <vt:lpstr>The Making of a Grade</vt:lpstr>
      <vt:lpstr>The Grading Rubric</vt:lpstr>
      <vt:lpstr>Inpatient</vt:lpstr>
      <vt:lpstr>Non-WRITE Example</vt:lpstr>
      <vt:lpstr>WRITE Numerical Grade</vt:lpstr>
      <vt:lpstr>WRITE Example</vt:lpstr>
      <vt:lpstr>Meanwhile……</vt:lpstr>
      <vt:lpstr>And now……</vt:lpstr>
      <vt:lpstr>Evaluation Categories</vt:lpstr>
      <vt:lpstr>Tips</vt:lpstr>
      <vt:lpstr> </vt:lpstr>
      <vt:lpstr>Areas of Interest</vt:lpstr>
      <vt:lpstr>Areas of Strength</vt:lpstr>
      <vt:lpstr>Areas of Strength</vt:lpstr>
      <vt:lpstr>Tips</vt:lpstr>
      <vt:lpstr>Areas for Growth</vt:lpstr>
      <vt:lpstr>Areas for Growth</vt:lpstr>
      <vt:lpstr>Areas for future work/growth:  </vt:lpstr>
      <vt:lpstr>Tips</vt:lpstr>
      <vt:lpstr>PowerPoint Presentation</vt:lpstr>
      <vt:lpstr>Content</vt:lpstr>
      <vt:lpstr>Areas of Interest</vt:lpstr>
      <vt:lpstr>Shining Example</vt:lpstr>
      <vt:lpstr>When there are fewer positives to say…..</vt:lpstr>
      <vt:lpstr>Tips</vt:lpstr>
      <vt:lpstr>What about those other boxes?</vt:lpstr>
      <vt:lpstr>And the answer is……</vt:lpstr>
      <vt:lpstr>Deadlines</vt:lpstr>
      <vt:lpstr>Questions?</vt:lpstr>
    </vt:vector>
  </TitlesOfParts>
  <Company>Seattle Children's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Pediatric Clerkship</dc:title>
  <dc:creator>Burns, Rebekah</dc:creator>
  <cp:lastModifiedBy>Burns, Rebekah</cp:lastModifiedBy>
  <cp:revision>21</cp:revision>
  <dcterms:created xsi:type="dcterms:W3CDTF">2019-09-04T18:46:31Z</dcterms:created>
  <dcterms:modified xsi:type="dcterms:W3CDTF">2019-09-10T23:49:33Z</dcterms:modified>
</cp:coreProperties>
</file>